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12" r:id="rId2"/>
  </p:sldMasterIdLst>
  <p:notesMasterIdLst>
    <p:notesMasterId r:id="rId19"/>
  </p:notesMasterIdLst>
  <p:handoutMasterIdLst>
    <p:handoutMasterId r:id="rId20"/>
  </p:handoutMasterIdLst>
  <p:sldIdLst>
    <p:sldId id="299" r:id="rId3"/>
    <p:sldId id="491" r:id="rId4"/>
    <p:sldId id="355" r:id="rId5"/>
    <p:sldId id="358" r:id="rId6"/>
    <p:sldId id="359" r:id="rId7"/>
    <p:sldId id="361" r:id="rId8"/>
    <p:sldId id="364" r:id="rId9"/>
    <p:sldId id="365" r:id="rId10"/>
    <p:sldId id="366" r:id="rId11"/>
    <p:sldId id="367" r:id="rId12"/>
    <p:sldId id="369" r:id="rId13"/>
    <p:sldId id="370" r:id="rId14"/>
    <p:sldId id="492" r:id="rId15"/>
    <p:sldId id="485" r:id="rId16"/>
    <p:sldId id="373" r:id="rId17"/>
    <p:sldId id="375" r:id="rId1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9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8E1829"/>
    <a:srgbClr val="262A68"/>
    <a:srgbClr val="FFFF99"/>
    <a:srgbClr val="CC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156"/>
      </p:cViewPr>
      <p:guideLst>
        <p:guide orient="horz" pos="1248"/>
        <p:guide pos="92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0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7D5A466B-8CBE-4732-9F8E-5092DA52A084}" type="datetimeFigureOut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62D42F9-E1A6-4A72-BA67-19228E2EA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3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DEBA876-BFE4-4D8E-994E-44CBE2023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9233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0500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3215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9233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922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126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7398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6560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403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74421B-B9FF-4BD7-8000-E3CFE27DB13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7389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5169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8250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644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4505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600" y="2514600"/>
            <a:ext cx="9855200" cy="1371600"/>
          </a:xfrm>
        </p:spPr>
        <p:txBody>
          <a:bodyPr/>
          <a:lstStyle>
            <a:lvl1pPr>
              <a:defRPr>
                <a:solidFill>
                  <a:srgbClr val="8E1829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964B-7F83-4BFC-BEC6-B0F3B363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F009-FFC6-431C-8455-493D2AADF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1C883-1317-4718-AA0F-F059978BC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D 20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119888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117600" y="0"/>
            <a:ext cx="48768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7199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512FD-1FBF-482F-B57A-8D231855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0F72-B2A4-465F-972D-4A888F69A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E18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D9F64-127A-40F2-A84B-7AFA4198E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3C7A-24E7-4CB6-A58F-97EA0F836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8CC54-FCB8-41FB-A3DE-0998425B4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E945-6AE5-40B2-8188-092267C3B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6D185-06CC-4960-A57F-E0F17110E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9C83-D2D8-4FEF-A714-DD16E43EC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5F816-0CCB-4CDA-B64A-856F9E7D1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ite-bk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suppage-headerba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"/>
            <a:ext cx="12192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81BCE1E8-3969-4ED8-8DCA-72ECF13F7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257695"/>
          </a:xfrm>
          <a:prstGeom prst="rect">
            <a:avLst/>
          </a:prstGeom>
          <a:solidFill>
            <a:srgbClr val="8E1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4" y="6389845"/>
            <a:ext cx="1073196" cy="45069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089234" y="6611779"/>
            <a:ext cx="11302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i="1" dirty="0" smtClean="0">
                <a:solidFill>
                  <a:srgbClr val="262A68"/>
                </a:solidFill>
              </a:rPr>
              <a:t>#</a:t>
            </a:r>
            <a:r>
              <a:rPr lang="en-US" sz="1000" b="0" i="1" dirty="0" err="1" smtClean="0">
                <a:solidFill>
                  <a:srgbClr val="262A68"/>
                </a:solidFill>
              </a:rPr>
              <a:t>aptsthesummit</a:t>
            </a:r>
            <a:endParaRPr lang="en-US" sz="1000" b="0" i="1" dirty="0" smtClean="0">
              <a:solidFill>
                <a:srgbClr val="262A6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7" r:id="rId12"/>
    <p:sldLayoutId id="2147484006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8E1829"/>
          </a:solidFill>
          <a:latin typeface="Arial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206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06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400"/>
            </a:lvl1pPr>
          </a:lstStyle>
          <a:p>
            <a:pPr defTabSz="457200"/>
            <a:endParaRPr lang="en-US" b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400"/>
            </a:lvl1pPr>
          </a:lstStyle>
          <a:p>
            <a:pPr defTabSz="457200"/>
            <a:endParaRPr lang="en-US" b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400"/>
            </a:lvl1pPr>
          </a:lstStyle>
          <a:p>
            <a:pPr defTabSz="457200"/>
            <a:fld id="{9675D95E-9386-42E8-B3D4-CBB9F4F39CFE}" type="slidenum">
              <a:rPr lang="en-US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defTabSz="457200"/>
              <a:t>‹#›</a:t>
            </a:fld>
            <a:endParaRPr lang="en-US" b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216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Polly Anderson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Executive Director, WUCF-TV</a:t>
            </a:r>
            <a:br>
              <a:rPr lang="en-US" sz="2000" i="1" dirty="0" smtClean="0"/>
            </a:br>
            <a:r>
              <a:rPr lang="en-US" sz="2000" i="1" dirty="0" smtClean="0"/>
              <a:t>Board Chair, APTS &amp; APTS Action, Inc.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Bert Schmidt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President &amp; CEO</a:t>
            </a:r>
            <a:br>
              <a:rPr lang="en-US" sz="2000" i="1" dirty="0" smtClean="0"/>
            </a:br>
            <a:r>
              <a:rPr lang="en-US" sz="2000" i="1" dirty="0" smtClean="0"/>
              <a:t>WHRO</a:t>
            </a:r>
            <a:br>
              <a:rPr lang="en-US" sz="2000" i="1" dirty="0" smtClean="0"/>
            </a:br>
            <a:r>
              <a:rPr lang="en-US" sz="2000" i="1" dirty="0" smtClean="0"/>
              <a:t>Norfolk, VA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to the Board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448" y="1685261"/>
            <a:ext cx="7315200" cy="1828800"/>
          </a:xfrm>
        </p:spPr>
        <p:txBody>
          <a:bodyPr/>
          <a:lstStyle/>
          <a:p>
            <a:r>
              <a:rPr lang="en-US" dirty="0" err="1" smtClean="0">
                <a:solidFill>
                  <a:srgbClr val="262A68"/>
                </a:solidFill>
              </a:rPr>
              <a:t>Mendy</a:t>
            </a:r>
            <a:r>
              <a:rPr lang="en-US" dirty="0" smtClean="0">
                <a:solidFill>
                  <a:srgbClr val="262A68"/>
                </a:solidFill>
              </a:rPr>
              <a:t> Elliott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Board Chair</a:t>
            </a:r>
            <a:br>
              <a:rPr lang="en-US" sz="2000" i="1" dirty="0" smtClean="0"/>
            </a:br>
            <a:r>
              <a:rPr lang="en-US" sz="2000" i="1" dirty="0"/>
              <a:t>KNPB Public Broadcasting</a:t>
            </a:r>
            <a:br>
              <a:rPr lang="en-US" sz="2000" i="1" dirty="0"/>
            </a:br>
            <a:r>
              <a:rPr lang="en-US" sz="2000" i="1" dirty="0" smtClean="0"/>
              <a:t>Reno, NV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Lay Board Members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2336" y="3923414"/>
            <a:ext cx="7453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262A68"/>
                </a:solidFill>
                <a:latin typeface="Arial Black" panose="020B0A04020102020204" pitchFamily="34" charset="0"/>
              </a:rPr>
              <a:t>Gail </a:t>
            </a:r>
            <a:r>
              <a:rPr lang="en-US" sz="3600" dirty="0" err="1" smtClean="0">
                <a:solidFill>
                  <a:srgbClr val="262A68"/>
                </a:solidFill>
                <a:latin typeface="Arial Black" panose="020B0A04020102020204" pitchFamily="34" charset="0"/>
              </a:rPr>
              <a:t>Mendelson</a:t>
            </a:r>
            <a:r>
              <a:rPr lang="en-US" sz="3600" dirty="0" smtClean="0">
                <a:solidFill>
                  <a:srgbClr val="262A68"/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solidFill>
                  <a:srgbClr val="262A68"/>
                </a:solidFill>
                <a:latin typeface="Arial Black" panose="020B0A04020102020204" pitchFamily="34" charset="0"/>
              </a:rPr>
              <a:t>Sterman</a:t>
            </a:r>
            <a:endParaRPr lang="en-US" sz="3600" dirty="0" smtClean="0">
              <a:solidFill>
                <a:srgbClr val="262A68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Board Member</a:t>
            </a: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WJCT</a:t>
            </a: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Jacksonville, FL</a:t>
            </a:r>
            <a:endParaRPr lang="en-US" sz="2000" i="1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0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Jo Ellen Chatham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Board Member</a:t>
            </a:r>
            <a:br>
              <a:rPr lang="en-US" sz="2000" i="1" dirty="0" smtClean="0"/>
            </a:br>
            <a:r>
              <a:rPr lang="en-US" sz="2000" i="1" dirty="0" smtClean="0"/>
              <a:t>PBS </a:t>
            </a:r>
            <a:r>
              <a:rPr lang="en-US" sz="2000" i="1" dirty="0" err="1" smtClean="0"/>
              <a:t>SoCaL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Los Angeles, CA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Re-elected Lay Board Member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APTS Board of Trustees</a:t>
            </a:r>
            <a:br>
              <a:rPr lang="en-US" dirty="0" smtClean="0"/>
            </a:br>
            <a:r>
              <a:rPr lang="en-US" dirty="0" smtClean="0"/>
              <a:t>APTS Action, Inc. Board of Directors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036747" y="1728388"/>
            <a:ext cx="10972800" cy="4525963"/>
          </a:xfrm>
        </p:spPr>
        <p:txBody>
          <a:bodyPr numCol="2"/>
          <a:lstStyle/>
          <a:p>
            <a:pPr marL="0" indent="0" eaLnBrk="1" hangingPunct="1">
              <a:buNone/>
            </a:pPr>
            <a:r>
              <a:rPr lang="en-US" sz="1800" b="1" dirty="0" smtClean="0"/>
              <a:t>Deborah </a:t>
            </a:r>
            <a:r>
              <a:rPr lang="en-US" sz="1800" b="1" dirty="0" err="1" smtClean="0"/>
              <a:t>Acklin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Ronnie Agnew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Polly Anderson, </a:t>
            </a:r>
            <a:r>
              <a:rPr lang="en-US" sz="1800" b="1" i="1" dirty="0" smtClean="0"/>
              <a:t>Chair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Ellis Bromberg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Patrick Butler, </a:t>
            </a:r>
            <a:r>
              <a:rPr lang="en-US" sz="1800" b="1" i="1" dirty="0"/>
              <a:t>e</a:t>
            </a:r>
            <a:r>
              <a:rPr lang="en-US" sz="1800" b="1" i="1" dirty="0" smtClean="0"/>
              <a:t>x </a:t>
            </a:r>
            <a:r>
              <a:rPr lang="en-US" sz="1800" b="1" i="1" dirty="0"/>
              <a:t>o</a:t>
            </a:r>
            <a:r>
              <a:rPr lang="en-US" sz="1800" b="1" i="1" dirty="0" smtClean="0"/>
              <a:t>fficio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Jo Ellen Chatham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Milton Clipper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The Honorable Edmund </a:t>
            </a:r>
            <a:r>
              <a:rPr lang="en-US" sz="1800" b="1" dirty="0" err="1" smtClean="0"/>
              <a:t>Driggs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err="1" smtClean="0"/>
              <a:t>Mendy</a:t>
            </a:r>
            <a:r>
              <a:rPr lang="en-US" sz="1800" b="1" dirty="0" smtClean="0"/>
              <a:t> Elliott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John Harris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Eric </a:t>
            </a:r>
            <a:r>
              <a:rPr lang="en-US" sz="1800" b="1" dirty="0" err="1" smtClean="0"/>
              <a:t>Hyyppa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Edward Kaplan</a:t>
            </a:r>
          </a:p>
          <a:p>
            <a:pPr marL="0" indent="0" eaLnBrk="1" hangingPunct="1">
              <a:buNone/>
            </a:pPr>
            <a:r>
              <a:rPr lang="en-US" sz="1800" b="1" dirty="0" err="1" smtClean="0"/>
              <a:t>Kliff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Kuehl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Rebecca </a:t>
            </a:r>
            <a:r>
              <a:rPr lang="en-US" sz="1800" b="1" dirty="0" err="1" smtClean="0"/>
              <a:t>Magura</a:t>
            </a:r>
            <a:endParaRPr lang="en-US" sz="1800" b="1" dirty="0" smtClean="0"/>
          </a:p>
          <a:p>
            <a:pPr marL="0" indent="0" eaLnBrk="1" hangingPunct="1">
              <a:buNone/>
            </a:pPr>
            <a:endParaRPr lang="en-US" sz="1800" b="1" dirty="0"/>
          </a:p>
          <a:p>
            <a:pPr marL="0" indent="0" eaLnBrk="1" hangingPunct="1">
              <a:buNone/>
            </a:pP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Pat Moody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Dorothy </a:t>
            </a:r>
            <a:r>
              <a:rPr lang="en-US" sz="1800" b="1" dirty="0" err="1" smtClean="0"/>
              <a:t>Pacella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Russell </a:t>
            </a:r>
            <a:r>
              <a:rPr lang="en-US" sz="1800" b="1" dirty="0" err="1" smtClean="0"/>
              <a:t>Peotter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Allan Pizzato</a:t>
            </a:r>
          </a:p>
          <a:p>
            <a:pPr marL="0" indent="0" eaLnBrk="1" hangingPunct="1">
              <a:buNone/>
            </a:pPr>
            <a:r>
              <a:rPr lang="en-US" sz="1800" b="1" dirty="0" err="1" smtClean="0"/>
              <a:t>Hilma</a:t>
            </a:r>
            <a:r>
              <a:rPr lang="en-US" sz="1800" b="1" dirty="0" smtClean="0"/>
              <a:t> Prather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Gail </a:t>
            </a:r>
            <a:r>
              <a:rPr lang="en-US" sz="1800" b="1" dirty="0" err="1" smtClean="0"/>
              <a:t>Sande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Bert Schmidt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Richard Steele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Gail </a:t>
            </a:r>
            <a:r>
              <a:rPr lang="en-US" sz="1800" b="1" dirty="0" err="1" smtClean="0"/>
              <a:t>Mendelson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Sterman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Jeffrey Stone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The Honorable Louis Sullivan, M.D.</a:t>
            </a:r>
          </a:p>
          <a:p>
            <a:pPr marL="0" indent="0" eaLnBrk="1" hangingPunct="1">
              <a:buNone/>
            </a:pPr>
            <a:r>
              <a:rPr lang="en-US" sz="1800" b="1" dirty="0" err="1" smtClean="0"/>
              <a:t>Landri</a:t>
            </a:r>
            <a:r>
              <a:rPr lang="en-US" sz="1800" b="1" dirty="0" smtClean="0"/>
              <a:t> Taylor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Leslie Wilcox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8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Polly Anderson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Executive Director, WUCF-TV</a:t>
            </a:r>
            <a:br>
              <a:rPr lang="en-US" sz="2000" i="1" dirty="0" smtClean="0"/>
            </a:br>
            <a:r>
              <a:rPr lang="en-US" sz="2000" i="1" dirty="0" smtClean="0"/>
              <a:t>Board Chair, APTS &amp; APTS Action, Inc.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5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APTS Action, Inc.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dirty="0" smtClean="0">
                <a:solidFill>
                  <a:srgbClr val="262A68"/>
                </a:solidFill>
              </a:rPr>
              <a:t>Annual Membership Meeting</a:t>
            </a:r>
            <a:endParaRPr lang="en-US" dirty="0">
              <a:solidFill>
                <a:srgbClr val="262A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John Harris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President &amp; CEO</a:t>
            </a:r>
            <a:br>
              <a:rPr lang="en-US" sz="2000" i="1" dirty="0" smtClean="0"/>
            </a:br>
            <a:r>
              <a:rPr lang="en-US" sz="2000" i="1" dirty="0" smtClean="0"/>
              <a:t>Prairie Public Broadcasting</a:t>
            </a:r>
            <a:br>
              <a:rPr lang="en-US" sz="2000" i="1" dirty="0" smtClean="0"/>
            </a:br>
            <a:r>
              <a:rPr lang="en-US" sz="2000" i="1" dirty="0" smtClean="0"/>
              <a:t>Fargo, ND</a:t>
            </a:r>
            <a:br>
              <a:rPr lang="en-US" sz="2000" i="1" dirty="0" smtClean="0"/>
            </a:b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Board Chair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APTS Board of Trustees</a:t>
            </a:r>
            <a:br>
              <a:rPr lang="en-US" dirty="0" smtClean="0"/>
            </a:br>
            <a:r>
              <a:rPr lang="en-US" dirty="0" smtClean="0"/>
              <a:t>APTS Action, Inc. Board of Directors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036747" y="1728388"/>
            <a:ext cx="10972800" cy="4525963"/>
          </a:xfrm>
        </p:spPr>
        <p:txBody>
          <a:bodyPr numCol="2"/>
          <a:lstStyle/>
          <a:p>
            <a:pPr marL="0" indent="0" eaLnBrk="1" hangingPunct="1">
              <a:buNone/>
            </a:pPr>
            <a:r>
              <a:rPr lang="en-US" sz="1800" b="1" dirty="0" smtClean="0"/>
              <a:t>Deborah </a:t>
            </a:r>
            <a:r>
              <a:rPr lang="en-US" sz="1800" b="1" dirty="0" err="1" smtClean="0"/>
              <a:t>Acklin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Ronnie Agnew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Polly Anderson, </a:t>
            </a:r>
            <a:r>
              <a:rPr lang="en-US" sz="1800" b="1" i="1" dirty="0" smtClean="0"/>
              <a:t>Chair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Ellis Bromberg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Patrick Butler, </a:t>
            </a:r>
            <a:r>
              <a:rPr lang="en-US" sz="1800" b="1" i="1" dirty="0"/>
              <a:t>e</a:t>
            </a:r>
            <a:r>
              <a:rPr lang="en-US" sz="1800" b="1" i="1" dirty="0" smtClean="0"/>
              <a:t>x </a:t>
            </a:r>
            <a:r>
              <a:rPr lang="en-US" sz="1800" b="1" i="1" dirty="0"/>
              <a:t>o</a:t>
            </a:r>
            <a:r>
              <a:rPr lang="en-US" sz="1800" b="1" i="1" dirty="0" smtClean="0"/>
              <a:t>fficio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Jo Ellen Chatham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Milton Clipper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The Honorable Edmund </a:t>
            </a:r>
            <a:r>
              <a:rPr lang="en-US" sz="1800" b="1" dirty="0" err="1" smtClean="0"/>
              <a:t>Driggs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err="1" smtClean="0"/>
              <a:t>Mendy</a:t>
            </a:r>
            <a:r>
              <a:rPr lang="en-US" sz="1800" b="1" dirty="0" smtClean="0"/>
              <a:t> Elliott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John Harris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Eric </a:t>
            </a:r>
            <a:r>
              <a:rPr lang="en-US" sz="1800" b="1" dirty="0" err="1" smtClean="0"/>
              <a:t>Hyyppa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Edward Kaplan</a:t>
            </a:r>
          </a:p>
          <a:p>
            <a:pPr marL="0" indent="0" eaLnBrk="1" hangingPunct="1">
              <a:buNone/>
            </a:pPr>
            <a:r>
              <a:rPr lang="en-US" sz="1800" b="1" dirty="0" err="1" smtClean="0"/>
              <a:t>Kliff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Kuehl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Rebecca </a:t>
            </a:r>
            <a:r>
              <a:rPr lang="en-US" sz="1800" b="1" dirty="0" err="1" smtClean="0"/>
              <a:t>Magura</a:t>
            </a:r>
            <a:endParaRPr lang="en-US" sz="1800" b="1" dirty="0" smtClean="0"/>
          </a:p>
          <a:p>
            <a:pPr marL="0" indent="0" eaLnBrk="1" hangingPunct="1">
              <a:buNone/>
            </a:pPr>
            <a:endParaRPr lang="en-US" sz="1800" b="1" dirty="0"/>
          </a:p>
          <a:p>
            <a:pPr marL="0" indent="0" eaLnBrk="1" hangingPunct="1">
              <a:buNone/>
            </a:pP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Pat Moody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Dorothy </a:t>
            </a:r>
            <a:r>
              <a:rPr lang="en-US" sz="1800" b="1" dirty="0" err="1" smtClean="0"/>
              <a:t>Pacella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Russell </a:t>
            </a:r>
            <a:r>
              <a:rPr lang="en-US" sz="1800" b="1" dirty="0" err="1" smtClean="0"/>
              <a:t>Peotter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Allan Pizzato</a:t>
            </a:r>
          </a:p>
          <a:p>
            <a:pPr marL="0" indent="0" eaLnBrk="1" hangingPunct="1">
              <a:buNone/>
            </a:pPr>
            <a:r>
              <a:rPr lang="en-US" sz="1800" b="1" dirty="0" err="1" smtClean="0"/>
              <a:t>Hilma</a:t>
            </a:r>
            <a:r>
              <a:rPr lang="en-US" sz="1800" b="1" dirty="0" smtClean="0"/>
              <a:t> Prather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Gail </a:t>
            </a:r>
            <a:r>
              <a:rPr lang="en-US" sz="1800" b="1" dirty="0" err="1" smtClean="0"/>
              <a:t>Sande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Bert Schmidt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Richard Steele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Gail </a:t>
            </a:r>
            <a:r>
              <a:rPr lang="en-US" sz="1800" b="1" dirty="0" err="1" smtClean="0"/>
              <a:t>Mendelson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Sterman</a:t>
            </a:r>
            <a:endParaRPr lang="en-US" sz="1800" b="1" dirty="0" smtClean="0"/>
          </a:p>
          <a:p>
            <a:pPr marL="0" indent="0" eaLnBrk="1" hangingPunct="1">
              <a:buNone/>
            </a:pPr>
            <a:r>
              <a:rPr lang="en-US" sz="1800" b="1" dirty="0" smtClean="0"/>
              <a:t>Jeffrey Stone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The Honorable Louis Sullivan, M.D.</a:t>
            </a:r>
          </a:p>
          <a:p>
            <a:pPr marL="0" indent="0" eaLnBrk="1" hangingPunct="1">
              <a:buNone/>
            </a:pPr>
            <a:r>
              <a:rPr lang="en-US" sz="1800" b="1" dirty="0" err="1" smtClean="0"/>
              <a:t>Landri</a:t>
            </a:r>
            <a:r>
              <a:rPr lang="en-US" sz="1800" b="1" dirty="0" smtClean="0"/>
              <a:t> Taylor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Leslie Wilcox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57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John Harris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President &amp; CEO</a:t>
            </a:r>
            <a:br>
              <a:rPr lang="en-US" sz="2000" i="1" dirty="0" smtClean="0"/>
            </a:br>
            <a:r>
              <a:rPr lang="en-US" sz="2000" i="1" dirty="0" smtClean="0"/>
              <a:t>Prairie Public Broadcasting</a:t>
            </a:r>
            <a:br>
              <a:rPr lang="en-US" sz="2000" i="1" dirty="0" smtClean="0"/>
            </a:br>
            <a:r>
              <a:rPr lang="en-US" sz="2000" i="1" dirty="0" smtClean="0"/>
              <a:t>Fargo, ND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Board Chair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Eric </a:t>
            </a:r>
            <a:r>
              <a:rPr lang="en-US" dirty="0" err="1" smtClean="0">
                <a:solidFill>
                  <a:srgbClr val="262A68"/>
                </a:solidFill>
              </a:rPr>
              <a:t>Hyyppa</a:t>
            </a:r>
            <a:r>
              <a:rPr lang="en-US" dirty="0" smtClean="0">
                <a:solidFill>
                  <a:srgbClr val="262A68"/>
                </a:solidFill>
              </a:rPr>
              <a:t/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General Manager</a:t>
            </a:r>
            <a:br>
              <a:rPr lang="en-US" sz="2000" i="1" dirty="0" smtClean="0"/>
            </a:br>
            <a:r>
              <a:rPr lang="en-US" sz="2000" i="1" dirty="0" err="1" smtClean="0"/>
              <a:t>MontanaPBS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Board Professional Vice-Chair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Edmund </a:t>
            </a:r>
            <a:r>
              <a:rPr lang="en-US" dirty="0" err="1" smtClean="0">
                <a:solidFill>
                  <a:srgbClr val="262A68"/>
                </a:solidFill>
              </a:rPr>
              <a:t>Driggs</a:t>
            </a:r>
            <a:r>
              <a:rPr lang="en-US" dirty="0" smtClean="0">
                <a:solidFill>
                  <a:srgbClr val="262A68"/>
                </a:solidFill>
              </a:rPr>
              <a:t/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Lay Delegate</a:t>
            </a:r>
            <a:br>
              <a:rPr lang="en-US" sz="2000" i="1" dirty="0" smtClean="0"/>
            </a:br>
            <a:r>
              <a:rPr lang="en-US" sz="2000" i="1" dirty="0" smtClean="0"/>
              <a:t>WTVI PBS Charlotte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Re-elected Board Lay Vice-Chair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097" y="2893439"/>
            <a:ext cx="7576701" cy="318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448" y="1685261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Dorothy </a:t>
            </a:r>
            <a:r>
              <a:rPr lang="en-US" dirty="0" err="1" smtClean="0">
                <a:solidFill>
                  <a:srgbClr val="262A68"/>
                </a:solidFill>
              </a:rPr>
              <a:t>Pacella</a:t>
            </a:r>
            <a:r>
              <a:rPr lang="en-US" dirty="0" smtClean="0">
                <a:solidFill>
                  <a:srgbClr val="262A68"/>
                </a:solidFill>
              </a:rPr>
              <a:t/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Executive Director</a:t>
            </a:r>
            <a:br>
              <a:rPr lang="en-US" sz="2000" i="1" dirty="0" smtClean="0"/>
            </a:br>
            <a:r>
              <a:rPr lang="en-US" sz="2000" i="1" dirty="0" smtClean="0"/>
              <a:t>Friends of Thirteen/WNET New York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Retiring from the Board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2336" y="3923414"/>
            <a:ext cx="7453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262A68"/>
                </a:solidFill>
                <a:latin typeface="Arial Black" panose="020B0A04020102020204" pitchFamily="34" charset="0"/>
              </a:rPr>
              <a:t>Gail </a:t>
            </a:r>
            <a:r>
              <a:rPr lang="en-US" sz="3600" dirty="0" err="1" smtClean="0">
                <a:solidFill>
                  <a:srgbClr val="262A68"/>
                </a:solidFill>
                <a:latin typeface="Arial Black" panose="020B0A04020102020204" pitchFamily="34" charset="0"/>
              </a:rPr>
              <a:t>Sande</a:t>
            </a:r>
            <a:endParaRPr lang="en-US" sz="3600" dirty="0" smtClean="0">
              <a:solidFill>
                <a:srgbClr val="262A68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Board Member</a:t>
            </a: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KNPB Public Broadcasting</a:t>
            </a: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Reno, NV</a:t>
            </a:r>
            <a:endParaRPr lang="en-US" sz="2000" i="1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Deborah </a:t>
            </a:r>
            <a:r>
              <a:rPr lang="en-US" dirty="0" err="1" smtClean="0">
                <a:solidFill>
                  <a:srgbClr val="262A68"/>
                </a:solidFill>
              </a:rPr>
              <a:t>Acklin</a:t>
            </a:r>
            <a:r>
              <a:rPr lang="en-US" dirty="0" smtClean="0">
                <a:solidFill>
                  <a:srgbClr val="262A68"/>
                </a:solidFill>
              </a:rPr>
              <a:t/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President &amp; CEO</a:t>
            </a:r>
            <a:br>
              <a:rPr lang="en-US" sz="2000" i="1" dirty="0" smtClean="0"/>
            </a:br>
            <a:r>
              <a:rPr lang="en-US" sz="2000" i="1" dirty="0" smtClean="0"/>
              <a:t>WQED Multimedia Pittsburgh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to the Board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3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262A68"/>
                </a:solidFill>
              </a:rPr>
              <a:t>Kliff</a:t>
            </a:r>
            <a:r>
              <a:rPr lang="en-US" dirty="0">
                <a:solidFill>
                  <a:srgbClr val="262A68"/>
                </a:solidFill>
              </a:rPr>
              <a:t> </a:t>
            </a:r>
            <a:r>
              <a:rPr lang="en-US" dirty="0" err="1" smtClean="0">
                <a:solidFill>
                  <a:srgbClr val="262A68"/>
                </a:solidFill>
              </a:rPr>
              <a:t>Kuehl</a:t>
            </a:r>
            <a:r>
              <a:rPr lang="en-US" dirty="0" smtClean="0">
                <a:solidFill>
                  <a:srgbClr val="262A68"/>
                </a:solidFill>
              </a:rPr>
              <a:t/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President &amp; CEO</a:t>
            </a:r>
            <a:br>
              <a:rPr lang="en-US" sz="2000" i="1" dirty="0" smtClean="0"/>
            </a:br>
            <a:r>
              <a:rPr lang="en-US" sz="2000" i="1" dirty="0" smtClean="0"/>
              <a:t>KCPT</a:t>
            </a:r>
            <a:br>
              <a:rPr lang="en-US" sz="2000" i="1" dirty="0" smtClean="0"/>
            </a:br>
            <a:r>
              <a:rPr lang="en-US" sz="2000" i="1" dirty="0" smtClean="0"/>
              <a:t>Kansas City, MO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New to the Board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Public Medi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B97F1DF-D0E7-4A03-A805-AB42E1FBB0FC}" vid="{8C095A2F-38BF-4FB0-B0BC-1DEC701A6912}"/>
    </a:ext>
  </a:extLst>
</a:theme>
</file>

<file path=ppt/theme/theme2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 PMS Template</Template>
  <TotalTime>1303</TotalTime>
  <Words>232</Words>
  <Application>Microsoft Office PowerPoint</Application>
  <PresentationFormat>Widescreen</PresentationFormat>
  <Paragraphs>92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Unicode MS</vt:lpstr>
      <vt:lpstr>Arial</vt:lpstr>
      <vt:lpstr>Arial Black</vt:lpstr>
      <vt:lpstr>2012 Public Media</vt:lpstr>
      <vt:lpstr>5_Custom Design</vt:lpstr>
      <vt:lpstr>Polly Anderson Executive Director, WUCF-TV Board Chair, APTS &amp; APTS Action, Inc.</vt:lpstr>
      <vt:lpstr>APTS Board of Trustees APTS Action, Inc. Board of Directors</vt:lpstr>
      <vt:lpstr>John Harris President &amp; CEO Prairie Public Broadcasting Fargo, ND</vt:lpstr>
      <vt:lpstr>Eric Hyyppa General Manager MontanaPBS</vt:lpstr>
      <vt:lpstr>Edmund Driggs Lay Delegate WTVI PBS Charlotte</vt:lpstr>
      <vt:lpstr>PowerPoint Presentation</vt:lpstr>
      <vt:lpstr>Dorothy Pacella Executive Director Friends of Thirteen/WNET New York</vt:lpstr>
      <vt:lpstr>Deborah Acklin President &amp; CEO WQED Multimedia Pittsburgh</vt:lpstr>
      <vt:lpstr>Kliff Kuehl President &amp; CEO KCPT Kansas City, MO</vt:lpstr>
      <vt:lpstr>Bert Schmidt President &amp; CEO WHRO Norfolk, VA</vt:lpstr>
      <vt:lpstr>Mendy Elliott Board Chair KNPB Public Broadcasting Reno, NV</vt:lpstr>
      <vt:lpstr>Jo Ellen Chatham Board Member PBS SoCaL Los Angeles, CA</vt:lpstr>
      <vt:lpstr>APTS Board of Trustees APTS Action, Inc. Board of Directors</vt:lpstr>
      <vt:lpstr>Polly Anderson Executive Director, WUCF-TV Board Chair, APTS &amp; APTS Action, Inc.</vt:lpstr>
      <vt:lpstr>APTS Action, Inc. Annual Membership Meeting</vt:lpstr>
      <vt:lpstr>John Harris President &amp; CEO Prairie Public Broadcasting Fargo, ND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LaKesha Jones</dc:creator>
  <cp:lastModifiedBy>Stacey Karp</cp:lastModifiedBy>
  <cp:revision>154</cp:revision>
  <cp:lastPrinted>2014-02-21T20:10:55Z</cp:lastPrinted>
  <dcterms:created xsi:type="dcterms:W3CDTF">2014-02-12T15:46:57Z</dcterms:created>
  <dcterms:modified xsi:type="dcterms:W3CDTF">2014-02-28T20:06:20Z</dcterms:modified>
</cp:coreProperties>
</file>