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12" r:id="rId2"/>
  </p:sldMasterIdLst>
  <p:notesMasterIdLst>
    <p:notesMasterId r:id="rId13"/>
  </p:notesMasterIdLst>
  <p:handoutMasterIdLst>
    <p:handoutMasterId r:id="rId14"/>
  </p:handoutMasterIdLst>
  <p:sldIdLst>
    <p:sldId id="261" r:id="rId3"/>
    <p:sldId id="376" r:id="rId4"/>
    <p:sldId id="512" r:id="rId5"/>
    <p:sldId id="515" r:id="rId6"/>
    <p:sldId id="471" r:id="rId7"/>
    <p:sldId id="473" r:id="rId8"/>
    <p:sldId id="472" r:id="rId9"/>
    <p:sldId id="474" r:id="rId10"/>
    <p:sldId id="491" r:id="rId11"/>
    <p:sldId id="377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9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A68"/>
    <a:srgbClr val="8E1829"/>
    <a:srgbClr val="0066FF"/>
    <a:srgbClr val="FFFF99"/>
    <a:srgbClr val="CC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156"/>
      </p:cViewPr>
      <p:guideLst>
        <p:guide orient="horz" pos="1248"/>
        <p:guide pos="92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0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7D5A466B-8CBE-4732-9F8E-5092DA52A084}" type="datetimeFigureOut">
              <a:rPr lang="en-US"/>
              <a:pPr>
                <a:defRPr/>
              </a:pPr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62D42F9-E1A6-4A72-BA67-19228E2EA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3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DEBA876-BFE4-4D8E-994E-44CBE2023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74421B-B9FF-4BD7-8000-E3CFE27DB13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0756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5699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5699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4457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74421B-B9FF-4BD7-8000-E3CFE27DB138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9682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9222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4378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600" y="2514600"/>
            <a:ext cx="9855200" cy="1371600"/>
          </a:xfrm>
        </p:spPr>
        <p:txBody>
          <a:bodyPr/>
          <a:lstStyle>
            <a:lvl1pPr>
              <a:defRPr>
                <a:solidFill>
                  <a:srgbClr val="8E1829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964B-7F83-4BFC-BEC6-B0F3B363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F009-FFC6-431C-8455-493D2AADF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1C883-1317-4718-AA0F-F059978BC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D 20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119888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117600" y="0"/>
            <a:ext cx="48768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7199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512FD-1FBF-482F-B57A-8D231855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0F72-B2A4-465F-972D-4A888F69A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E18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D9F64-127A-40F2-A84B-7AFA4198E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3C7A-24E7-4CB6-A58F-97EA0F836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8CC54-FCB8-41FB-A3DE-0998425B4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E945-6AE5-40B2-8188-092267C3B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6D185-06CC-4960-A57F-E0F17110E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9C83-D2D8-4FEF-A714-DD16E43EC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5F816-0CCB-4CDA-B64A-856F9E7D1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ite-bk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suppage-headerba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"/>
            <a:ext cx="12192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81BCE1E8-3969-4ED8-8DCA-72ECF13F7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257695"/>
          </a:xfrm>
          <a:prstGeom prst="rect">
            <a:avLst/>
          </a:prstGeom>
          <a:solidFill>
            <a:srgbClr val="8E1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4" y="6389845"/>
            <a:ext cx="1073196" cy="45069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089234" y="6611779"/>
            <a:ext cx="11302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i="1" dirty="0" smtClean="0">
                <a:solidFill>
                  <a:srgbClr val="262A68"/>
                </a:solidFill>
              </a:rPr>
              <a:t>#</a:t>
            </a:r>
            <a:r>
              <a:rPr lang="en-US" sz="1000" b="0" i="1" dirty="0" err="1" smtClean="0">
                <a:solidFill>
                  <a:srgbClr val="262A68"/>
                </a:solidFill>
              </a:rPr>
              <a:t>aptsthesummit</a:t>
            </a:r>
            <a:endParaRPr lang="en-US" sz="1000" b="0" i="1" dirty="0" smtClean="0">
              <a:solidFill>
                <a:srgbClr val="262A6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7" r:id="rId12"/>
    <p:sldLayoutId id="2147484006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8E1829"/>
          </a:solidFill>
          <a:latin typeface="Arial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206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06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400"/>
            </a:lvl1pPr>
          </a:lstStyle>
          <a:p>
            <a:pPr defTabSz="457200"/>
            <a:endParaRPr lang="en-US" b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400"/>
            </a:lvl1pPr>
          </a:lstStyle>
          <a:p>
            <a:pPr defTabSz="457200"/>
            <a:endParaRPr lang="en-US" b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400"/>
            </a:lvl1pPr>
          </a:lstStyle>
          <a:p>
            <a:pPr defTabSz="457200"/>
            <a:fld id="{9675D95E-9386-42E8-B3D4-CBB9F4F39CFE}" type="slidenum">
              <a:rPr lang="en-US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defTabSz="457200"/>
              <a:t>‹#›</a:t>
            </a:fld>
            <a:endParaRPr lang="en-US" b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216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936697"/>
            <a:ext cx="12192000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Welcome to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097" y="2893439"/>
            <a:ext cx="7576701" cy="3181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Polly Anderson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Executive Director, WUCF-TV</a:t>
            </a:r>
            <a:br>
              <a:rPr lang="en-US" sz="2000" i="1" dirty="0" smtClean="0"/>
            </a:br>
            <a:r>
              <a:rPr lang="en-US" sz="2000" i="1" dirty="0" smtClean="0"/>
              <a:t>Board Chair, APTS &amp; APTS Action, Inc.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4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Polly Anderson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Executive Director, WUCF-TV</a:t>
            </a:r>
            <a:br>
              <a:rPr lang="en-US" sz="2000" i="1" dirty="0" smtClean="0"/>
            </a:br>
            <a:r>
              <a:rPr lang="en-US" sz="2000" i="1" dirty="0" smtClean="0"/>
              <a:t>Board Chair, APTS &amp; APTS Action, Inc.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648824"/>
            <a:ext cx="7315200" cy="1828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262A68"/>
                </a:solidFill>
              </a:rPr>
              <a:t>#</a:t>
            </a:r>
            <a:r>
              <a:rPr lang="en-US" sz="4400" dirty="0" err="1" smtClean="0">
                <a:solidFill>
                  <a:srgbClr val="262A68"/>
                </a:solidFill>
              </a:rPr>
              <a:t>aptsthesummit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600" dirty="0" smtClean="0">
                <a:solidFill>
                  <a:srgbClr val="8E1829"/>
                </a:solidFill>
                <a:latin typeface="Arial Black" panose="020B0A04020102020204" pitchFamily="34" charset="0"/>
              </a:rPr>
              <a:t>Twitter Hashtag</a:t>
            </a:r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Polly Anderson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Executive Director, WUCF-TV</a:t>
            </a:r>
            <a:br>
              <a:rPr lang="en-US" sz="2000" i="1" dirty="0" smtClean="0"/>
            </a:br>
            <a:r>
              <a:rPr lang="en-US" sz="2000" i="1" dirty="0" smtClean="0"/>
              <a:t>Board Chair, APTS &amp; APTS Action, Inc.</a:t>
            </a:r>
            <a:endParaRPr lang="en-US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12648" y="274320"/>
            <a:ext cx="10972800" cy="1143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en-US" sz="3600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2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Retiring General Managers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73200" y="1589073"/>
            <a:ext cx="9209043" cy="4525963"/>
          </a:xfrm>
        </p:spPr>
        <p:txBody>
          <a:bodyPr numCol="2"/>
          <a:lstStyle/>
          <a:p>
            <a:pPr marL="0" indent="0" algn="ctr" eaLnBrk="1" hangingPunct="1">
              <a:buNone/>
            </a:pPr>
            <a:r>
              <a:rPr lang="en-US" b="1" dirty="0" smtClean="0"/>
              <a:t>David Dial</a:t>
            </a:r>
          </a:p>
          <a:p>
            <a:pPr marL="0" indent="0" algn="ctr" eaLnBrk="1" hangingPunct="1">
              <a:buNone/>
            </a:pPr>
            <a:r>
              <a:rPr lang="en-US" b="1" dirty="0" smtClean="0"/>
              <a:t>Michael Dunn</a:t>
            </a:r>
          </a:p>
          <a:p>
            <a:pPr marL="0" indent="0" algn="ctr" eaLnBrk="1" hangingPunct="1">
              <a:buNone/>
            </a:pPr>
            <a:r>
              <a:rPr lang="en-US" b="1" dirty="0" smtClean="0"/>
              <a:t>Elsie Garner</a:t>
            </a:r>
          </a:p>
          <a:p>
            <a:pPr marL="0" indent="0" algn="ctr" eaLnBrk="1" hangingPunct="1">
              <a:buNone/>
            </a:pPr>
            <a:r>
              <a:rPr lang="en-US" b="1" dirty="0" smtClean="0"/>
              <a:t>Tom Hanley</a:t>
            </a:r>
          </a:p>
          <a:p>
            <a:pPr marL="0" indent="0" algn="ctr" eaLnBrk="1" hangingPunct="1">
              <a:buNone/>
            </a:pPr>
            <a:r>
              <a:rPr lang="en-US" b="1" dirty="0" smtClean="0"/>
              <a:t>Dave </a:t>
            </a:r>
            <a:r>
              <a:rPr lang="en-US" b="1" dirty="0" err="1" smtClean="0"/>
              <a:t>Hinman</a:t>
            </a:r>
            <a:endParaRPr lang="en-US" b="1" dirty="0" smtClean="0"/>
          </a:p>
          <a:p>
            <a:pPr marL="0" indent="0" algn="ctr" eaLnBrk="1" hangingPunct="1">
              <a:buNone/>
            </a:pPr>
            <a:r>
              <a:rPr lang="en-US" b="1" dirty="0" smtClean="0"/>
              <a:t>Tom Howe</a:t>
            </a:r>
            <a:endParaRPr lang="en-US" b="1" dirty="0"/>
          </a:p>
          <a:p>
            <a:pPr marL="0" indent="0" algn="ctr" eaLnBrk="1" hangingPunct="1">
              <a:buNone/>
            </a:pPr>
            <a:r>
              <a:rPr lang="en-US" b="1" dirty="0" smtClean="0"/>
              <a:t>Bill Kelly</a:t>
            </a:r>
          </a:p>
          <a:p>
            <a:pPr marL="0" indent="0" algn="ctr" eaLnBrk="1" hangingPunct="1">
              <a:buNone/>
            </a:pPr>
            <a:endParaRPr lang="en-US" b="1" dirty="0" smtClean="0"/>
          </a:p>
          <a:p>
            <a:pPr marL="0" indent="0" algn="ctr" eaLnBrk="1" hangingPunct="1">
              <a:buNone/>
            </a:pPr>
            <a:r>
              <a:rPr lang="en-US" b="1" dirty="0" smtClean="0"/>
              <a:t>Claude </a:t>
            </a:r>
            <a:r>
              <a:rPr lang="en-US" b="1" dirty="0" err="1" smtClean="0"/>
              <a:t>Kistler</a:t>
            </a:r>
            <a:endParaRPr lang="en-US" b="1" dirty="0" smtClean="0"/>
          </a:p>
          <a:p>
            <a:pPr marL="0" indent="0" algn="ctr" eaLnBrk="1" hangingPunct="1">
              <a:buNone/>
            </a:pPr>
            <a:r>
              <a:rPr lang="en-US" b="1" dirty="0" smtClean="0"/>
              <a:t>Marilyn Lawrence</a:t>
            </a:r>
          </a:p>
          <a:p>
            <a:pPr marL="0" indent="0" algn="ctr" eaLnBrk="1" hangingPunct="1">
              <a:buNone/>
            </a:pPr>
            <a:r>
              <a:rPr lang="en-US" b="1" dirty="0" smtClean="0"/>
              <a:t>Dwight Miller</a:t>
            </a:r>
          </a:p>
          <a:p>
            <a:pPr marL="0" indent="0" algn="ctr" eaLnBrk="1" hangingPunct="1">
              <a:buNone/>
            </a:pPr>
            <a:r>
              <a:rPr lang="en-US" b="1" dirty="0" smtClean="0"/>
              <a:t>Peter Morrill</a:t>
            </a:r>
          </a:p>
          <a:p>
            <a:pPr marL="0" indent="0" algn="ctr" eaLnBrk="1" hangingPunct="1">
              <a:buNone/>
            </a:pPr>
            <a:r>
              <a:rPr lang="en-US" b="1" dirty="0" smtClean="0"/>
              <a:t>Wick Rowland</a:t>
            </a:r>
          </a:p>
          <a:p>
            <a:pPr marL="0" indent="0" algn="ctr" eaLnBrk="1" hangingPunct="1">
              <a:buNone/>
            </a:pPr>
            <a:r>
              <a:rPr lang="en-US" b="1" dirty="0" smtClean="0"/>
              <a:t>Chet </a:t>
            </a:r>
            <a:r>
              <a:rPr lang="en-US" b="1" dirty="0" err="1" smtClean="0"/>
              <a:t>Tomczyk</a:t>
            </a:r>
            <a:endParaRPr lang="en-US" b="1" dirty="0" smtClean="0"/>
          </a:p>
          <a:p>
            <a:pPr marL="0" indent="0" algn="ctr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01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General Managers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73200" y="1625393"/>
            <a:ext cx="9186091" cy="4525963"/>
          </a:xfrm>
        </p:spPr>
        <p:txBody>
          <a:bodyPr numCol="2"/>
          <a:lstStyle/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Lynn Brown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Amy Burkett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Greg </a:t>
            </a:r>
            <a:r>
              <a:rPr lang="en-US" b="1" dirty="0" err="1" smtClean="0">
                <a:solidFill>
                  <a:srgbClr val="262A68"/>
                </a:solidFill>
              </a:rPr>
              <a:t>Ciczi</a:t>
            </a:r>
            <a:endParaRPr lang="en-US" b="1" dirty="0" smtClean="0">
              <a:solidFill>
                <a:srgbClr val="262A68"/>
              </a:solidFill>
            </a:endParaRP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Tom </a:t>
            </a:r>
            <a:r>
              <a:rPr lang="en-US" b="1" dirty="0" err="1" smtClean="0">
                <a:solidFill>
                  <a:srgbClr val="262A68"/>
                </a:solidFill>
              </a:rPr>
              <a:t>Currá</a:t>
            </a:r>
            <a:endParaRPr lang="en-US" b="1" dirty="0" smtClean="0">
              <a:solidFill>
                <a:srgbClr val="262A68"/>
              </a:solidFill>
            </a:endParaRPr>
          </a:p>
          <a:p>
            <a:pPr marL="0" indent="0" algn="ctr" eaLnBrk="1" hangingPunct="1">
              <a:buNone/>
            </a:pPr>
            <a:r>
              <a:rPr lang="en-US" b="1" smtClean="0">
                <a:solidFill>
                  <a:srgbClr val="262A68"/>
                </a:solidFill>
              </a:rPr>
              <a:t>Rob Dunlop</a:t>
            </a:r>
            <a:endParaRPr lang="en-US" b="1" dirty="0" smtClean="0">
              <a:solidFill>
                <a:srgbClr val="262A68"/>
              </a:solidFill>
            </a:endParaRP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Tim Fallon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Franz Joaquim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Brad Kimmel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Mark Leonard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James </a:t>
            </a:r>
            <a:r>
              <a:rPr lang="en-US" b="1" dirty="0" err="1" smtClean="0">
                <a:solidFill>
                  <a:srgbClr val="262A68"/>
                </a:solidFill>
              </a:rPr>
              <a:t>Morgese</a:t>
            </a:r>
            <a:endParaRPr lang="en-US" b="1" dirty="0" smtClean="0">
              <a:solidFill>
                <a:srgbClr val="262A68"/>
              </a:solidFill>
            </a:endParaRP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James Muhammad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Michele Muller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Tom New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Greg Petersen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Ron </a:t>
            </a:r>
            <a:r>
              <a:rPr lang="en-US" b="1" dirty="0" err="1" smtClean="0">
                <a:solidFill>
                  <a:srgbClr val="262A68"/>
                </a:solidFill>
              </a:rPr>
              <a:t>Pisaneschi</a:t>
            </a:r>
            <a:endParaRPr lang="en-US" b="1" dirty="0" smtClean="0">
              <a:solidFill>
                <a:srgbClr val="262A68"/>
              </a:solidFill>
            </a:endParaRP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Gary Stokes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Dolores </a:t>
            </a:r>
            <a:r>
              <a:rPr lang="en-US" b="1" dirty="0" err="1" smtClean="0">
                <a:solidFill>
                  <a:srgbClr val="262A68"/>
                </a:solidFill>
              </a:rPr>
              <a:t>Sukhdeo</a:t>
            </a:r>
            <a:endParaRPr lang="en-US" b="1" dirty="0" smtClean="0">
              <a:solidFill>
                <a:srgbClr val="262A68"/>
              </a:solidFill>
            </a:endParaRP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262A68"/>
                </a:solidFill>
              </a:rPr>
              <a:t>Ed </a:t>
            </a:r>
            <a:r>
              <a:rPr lang="en-US" b="1" dirty="0" err="1" smtClean="0">
                <a:solidFill>
                  <a:srgbClr val="262A68"/>
                </a:solidFill>
              </a:rPr>
              <a:t>Ulman</a:t>
            </a:r>
            <a:endParaRPr lang="en-US" b="1" dirty="0" smtClean="0">
              <a:solidFill>
                <a:srgbClr val="262A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097" y="2893439"/>
            <a:ext cx="7576701" cy="318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APTS Past Presidents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9628" y="1999355"/>
            <a:ext cx="10734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62A68"/>
                </a:solidFill>
                <a:latin typeface="+mn-lt"/>
              </a:rPr>
              <a:t>Lonna Thompson, </a:t>
            </a:r>
            <a:r>
              <a:rPr lang="en-US" sz="2800" i="1" dirty="0" smtClean="0">
                <a:solidFill>
                  <a:srgbClr val="262A68"/>
                </a:solidFill>
                <a:latin typeface="+mn-lt"/>
              </a:rPr>
              <a:t>Interim</a:t>
            </a:r>
            <a:endParaRPr lang="en-US" sz="2800" i="1" dirty="0">
              <a:solidFill>
                <a:srgbClr val="262A68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520" y="2529835"/>
            <a:ext cx="1074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62A68"/>
                </a:solidFill>
                <a:latin typeface="+mn-lt"/>
              </a:rPr>
              <a:t>Mark </a:t>
            </a:r>
            <a:r>
              <a:rPr lang="en-US" sz="2800" dirty="0" err="1" smtClean="0">
                <a:solidFill>
                  <a:srgbClr val="262A68"/>
                </a:solidFill>
                <a:latin typeface="+mn-lt"/>
              </a:rPr>
              <a:t>Erstling</a:t>
            </a:r>
            <a:r>
              <a:rPr lang="en-US" sz="2800" dirty="0" smtClean="0">
                <a:solidFill>
                  <a:srgbClr val="262A68"/>
                </a:solidFill>
                <a:latin typeface="+mn-lt"/>
              </a:rPr>
              <a:t>, </a:t>
            </a:r>
            <a:r>
              <a:rPr lang="en-US" sz="2800" i="1" dirty="0" smtClean="0">
                <a:solidFill>
                  <a:srgbClr val="262A68"/>
                </a:solidFill>
                <a:latin typeface="+mn-lt"/>
              </a:rPr>
              <a:t>Interim</a:t>
            </a:r>
            <a:endParaRPr lang="en-US" sz="2800" i="1" dirty="0">
              <a:solidFill>
                <a:srgbClr val="262A68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520" y="3060315"/>
            <a:ext cx="10734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62A68"/>
                </a:solidFill>
                <a:latin typeface="+mn-lt"/>
              </a:rPr>
              <a:t>John Lawson</a:t>
            </a:r>
            <a:endParaRPr lang="en-US" sz="2800" dirty="0">
              <a:solidFill>
                <a:srgbClr val="262A68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663" y="3590795"/>
            <a:ext cx="1072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62A68"/>
                </a:solidFill>
                <a:latin typeface="+mn-lt"/>
              </a:rPr>
              <a:t>David </a:t>
            </a:r>
            <a:r>
              <a:rPr lang="en-US" sz="2800" dirty="0" err="1" smtClean="0">
                <a:solidFill>
                  <a:srgbClr val="262A68"/>
                </a:solidFill>
                <a:latin typeface="+mn-lt"/>
              </a:rPr>
              <a:t>Brugger</a:t>
            </a:r>
            <a:endParaRPr lang="en-US" sz="2800" dirty="0">
              <a:solidFill>
                <a:srgbClr val="262A68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628" y="4121275"/>
            <a:ext cx="10746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62A68"/>
                </a:solidFill>
                <a:latin typeface="+mn-lt"/>
              </a:rPr>
              <a:t>Peter </a:t>
            </a:r>
            <a:r>
              <a:rPr lang="en-US" sz="2800" dirty="0" err="1" smtClean="0">
                <a:solidFill>
                  <a:srgbClr val="262A68"/>
                </a:solidFill>
                <a:latin typeface="+mn-lt"/>
              </a:rPr>
              <a:t>Fannon</a:t>
            </a:r>
            <a:endParaRPr lang="en-US" sz="2800" dirty="0">
              <a:solidFill>
                <a:srgbClr val="262A68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628" y="4644495"/>
            <a:ext cx="10765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62A68"/>
                </a:solidFill>
                <a:latin typeface="+mn-lt"/>
              </a:rPr>
              <a:t>Bruce Christensen</a:t>
            </a:r>
          </a:p>
        </p:txBody>
      </p:sp>
    </p:spTree>
    <p:extLst>
      <p:ext uri="{BB962C8B-B14F-4D97-AF65-F5344CB8AC3E}">
        <p14:creationId xmlns:p14="http://schemas.microsoft.com/office/powerpoint/2010/main" val="208979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r>
              <a:rPr lang="en-US" dirty="0" smtClean="0">
                <a:solidFill>
                  <a:srgbClr val="262A68"/>
                </a:solidFill>
              </a:rPr>
              <a:t>Bruce Christensen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APTS President 1982 – 1984</a:t>
            </a:r>
            <a:br>
              <a:rPr lang="en-US" sz="2000" i="1" dirty="0" smtClean="0"/>
            </a:br>
            <a:r>
              <a:rPr lang="en-US" sz="2000" i="1" dirty="0" smtClean="0"/>
              <a:t>PBS President </a:t>
            </a:r>
            <a:r>
              <a:rPr lang="en-US" sz="2000" i="1" dirty="0"/>
              <a:t>1984 </a:t>
            </a:r>
            <a:r>
              <a:rPr lang="en-US" sz="2000" i="1" dirty="0" smtClean="0"/>
              <a:t>– 1994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Public Medi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B97F1DF-D0E7-4A03-A805-AB42E1FBB0FC}" vid="{8C095A2F-38BF-4FB0-B0BC-1DEC701A6912}"/>
    </a:ext>
  </a:extLst>
</a:theme>
</file>

<file path=ppt/theme/theme2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 PMS Template</Template>
  <TotalTime>1382</TotalTime>
  <Words>103</Words>
  <Application>Microsoft Office PowerPoint</Application>
  <PresentationFormat>Widescreen</PresentationFormat>
  <Paragraphs>50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Arial Black</vt:lpstr>
      <vt:lpstr>2012 Public Media</vt:lpstr>
      <vt:lpstr>5_Custom Design</vt:lpstr>
      <vt:lpstr>PowerPoint Presentation</vt:lpstr>
      <vt:lpstr>Polly Anderson Executive Director, WUCF-TV Board Chair, APTS &amp; APTS Action, Inc.</vt:lpstr>
      <vt:lpstr>#aptsthesummit</vt:lpstr>
      <vt:lpstr>Polly Anderson Executive Director, WUCF-TV Board Chair, APTS &amp; APTS Action, Inc.</vt:lpstr>
      <vt:lpstr>Retiring General Managers</vt:lpstr>
      <vt:lpstr>New General Managers</vt:lpstr>
      <vt:lpstr>PowerPoint Presentation</vt:lpstr>
      <vt:lpstr>APTS Past Presidents</vt:lpstr>
      <vt:lpstr>Bruce Christensen APTS President 1982 – 1984 PBS President 1984 – 1994</vt:lpstr>
      <vt:lpstr>Polly Anderson Executive Director, WUCF-TV Board Chair, APTS &amp; APTS Action, Inc.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LaKesha Jones</dc:creator>
  <cp:lastModifiedBy>Stacey Karp</cp:lastModifiedBy>
  <cp:revision>157</cp:revision>
  <cp:lastPrinted>2014-02-21T19:22:05Z</cp:lastPrinted>
  <dcterms:created xsi:type="dcterms:W3CDTF">2014-02-12T15:46:57Z</dcterms:created>
  <dcterms:modified xsi:type="dcterms:W3CDTF">2014-02-27T21:45:22Z</dcterms:modified>
</cp:coreProperties>
</file>