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12" r:id="rId2"/>
  </p:sldMasterIdLst>
  <p:notesMasterIdLst>
    <p:notesMasterId r:id="rId9"/>
  </p:notesMasterIdLst>
  <p:handoutMasterIdLst>
    <p:handoutMasterId r:id="rId10"/>
  </p:handoutMasterIdLst>
  <p:sldIdLst>
    <p:sldId id="475" r:id="rId3"/>
    <p:sldId id="272" r:id="rId4"/>
    <p:sldId id="503" r:id="rId5"/>
    <p:sldId id="514" r:id="rId6"/>
    <p:sldId id="504" r:id="rId7"/>
    <p:sldId id="263" r:id="rId8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48" userDrawn="1">
          <p15:clr>
            <a:srgbClr val="A4A3A4"/>
          </p15:clr>
        </p15:guide>
        <p15:guide id="2" pos="9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A68"/>
    <a:srgbClr val="8E1829"/>
    <a:srgbClr val="0066FF"/>
    <a:srgbClr val="FFFF99"/>
    <a:srgbClr val="CC0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" y="156"/>
      </p:cViewPr>
      <p:guideLst>
        <p:guide orient="horz" pos="1248"/>
        <p:guide pos="92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0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7D5A466B-8CBE-4732-9F8E-5092DA52A084}" type="datetimeFigureOut">
              <a:rPr lang="en-US"/>
              <a:pPr>
                <a:defRPr/>
              </a:pPr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62D42F9-E1A6-4A72-BA67-19228E2E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3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3DEBA876-BFE4-4D8E-994E-44CBE202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7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74421B-B9FF-4BD7-8000-E3CFE27DB13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9682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0534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274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3572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15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7600" y="2514600"/>
            <a:ext cx="9855200" cy="1371600"/>
          </a:xfrm>
        </p:spPr>
        <p:txBody>
          <a:bodyPr/>
          <a:lstStyle>
            <a:lvl1pPr>
              <a:defRPr>
                <a:solidFill>
                  <a:srgbClr val="8E1829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A964B-7F83-4BFC-BEC6-B0F3B363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F009-FFC6-431C-8455-493D2AADF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1C883-1317-4718-AA0F-F059978BC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D 20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119888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117600" y="0"/>
            <a:ext cx="48768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7199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512FD-1FBF-482F-B57A-8D231855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A0F72-B2A4-465F-972D-4A888F69A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E182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9F64-127A-40F2-A84B-7AFA4198E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3C7A-24E7-4CB6-A58F-97EA0F836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8CC54-FCB8-41FB-A3DE-0998425B4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CE945-6AE5-40B2-8188-092267C3B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D185-06CC-4960-A57F-E0F17110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9C83-D2D8-4FEF-A714-DD16E43EC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F816-0CCB-4CDA-B64A-856F9E7D1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ite-bk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suppage-headerb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1"/>
            <a:ext cx="12192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81BCE1E8-3969-4ED8-8DCA-72ECF13F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257695"/>
          </a:xfrm>
          <a:prstGeom prst="rect">
            <a:avLst/>
          </a:prstGeom>
          <a:solidFill>
            <a:srgbClr val="8E1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" y="6389845"/>
            <a:ext cx="1073196" cy="45069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1089234" y="6611779"/>
            <a:ext cx="1130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1" dirty="0" smtClean="0">
                <a:solidFill>
                  <a:srgbClr val="262A68"/>
                </a:solidFill>
              </a:rPr>
              <a:t>#</a:t>
            </a:r>
            <a:r>
              <a:rPr lang="en-US" sz="1000" b="0" i="1" dirty="0" err="1" smtClean="0">
                <a:solidFill>
                  <a:srgbClr val="262A68"/>
                </a:solidFill>
              </a:rPr>
              <a:t>aptsthesummit</a:t>
            </a:r>
            <a:endParaRPr lang="en-US" sz="1000" b="0" i="1" dirty="0" smtClean="0">
              <a:solidFill>
                <a:srgbClr val="262A6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5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  <p:sldLayoutId id="2147484007" r:id="rId12"/>
    <p:sldLayoutId id="2147484006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8E1829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C00000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206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400"/>
            </a:lvl1pPr>
          </a:lstStyle>
          <a:p>
            <a:pPr defTabSz="457200"/>
            <a:fld id="{9675D95E-9386-42E8-B3D4-CBB9F4F39CFE}" type="slidenum">
              <a:rPr lang="en-US" b="0" smtClean="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rPr>
              <a:pPr defTabSz="457200"/>
              <a:t>‹#›</a:t>
            </a:fld>
            <a:endParaRPr lang="en-US" b="0">
              <a:solidFill>
                <a:srgbClr val="FFFF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3216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97" y="2893439"/>
            <a:ext cx="7576701" cy="318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6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r>
              <a:rPr lang="en-US" dirty="0" err="1" smtClean="0">
                <a:solidFill>
                  <a:srgbClr val="262A68"/>
                </a:solidFill>
              </a:rPr>
              <a:t>Hilma</a:t>
            </a:r>
            <a:r>
              <a:rPr lang="en-US" dirty="0" smtClean="0">
                <a:solidFill>
                  <a:srgbClr val="262A68"/>
                </a:solidFill>
              </a:rPr>
              <a:t> Prather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Board Member</a:t>
            </a:r>
            <a:br>
              <a:rPr lang="en-US" sz="2000" i="1" dirty="0" smtClean="0"/>
            </a:br>
            <a:r>
              <a:rPr lang="en-US" sz="2000" i="1" dirty="0"/>
              <a:t>Association of Public Television Stations and Kentucky </a:t>
            </a:r>
            <a:r>
              <a:rPr lang="en-US" sz="2000" i="1" dirty="0" smtClean="0"/>
              <a:t>Educational Television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0660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Dr. Terry Holliday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Commissioner of Education,</a:t>
            </a:r>
            <a:br>
              <a:rPr lang="en-US" sz="2000" i="1" dirty="0" smtClean="0"/>
            </a:br>
            <a:r>
              <a:rPr lang="en-US" sz="2000" i="1" dirty="0" smtClean="0"/>
              <a:t>The Commonwealth of Kentucky,</a:t>
            </a:r>
            <a:br>
              <a:rPr lang="en-US" sz="2000" i="1" dirty="0" smtClean="0"/>
            </a:br>
            <a:r>
              <a:rPr lang="en-US" sz="2000" i="1" dirty="0" smtClean="0"/>
              <a:t>and President of the</a:t>
            </a:r>
            <a:br>
              <a:rPr lang="en-US" sz="2000" i="1" dirty="0" smtClean="0"/>
            </a:br>
            <a:r>
              <a:rPr lang="en-US" sz="2000" i="1" dirty="0" smtClean="0"/>
              <a:t>Council of Chief State School Officers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7303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r>
              <a:rPr lang="en-US" dirty="0" err="1" smtClean="0">
                <a:solidFill>
                  <a:srgbClr val="262A68"/>
                </a:solidFill>
              </a:rPr>
              <a:t>Hilma</a:t>
            </a:r>
            <a:r>
              <a:rPr lang="en-US" dirty="0" smtClean="0">
                <a:solidFill>
                  <a:srgbClr val="262A68"/>
                </a:solidFill>
              </a:rPr>
              <a:t> Prather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Board Member</a:t>
            </a:r>
            <a:br>
              <a:rPr lang="en-US" sz="2000" i="1" dirty="0" smtClean="0"/>
            </a:br>
            <a:r>
              <a:rPr lang="en-US" sz="2000" i="1" dirty="0"/>
              <a:t>Association of Public Television Stations and Kentucky </a:t>
            </a:r>
            <a:r>
              <a:rPr lang="en-US" sz="2000" i="1" dirty="0" smtClean="0"/>
              <a:t>Educational Television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1414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514600"/>
            <a:ext cx="7315200" cy="1828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62A68"/>
                </a:solidFill>
              </a:rPr>
              <a:t>Nancy Carpenter</a:t>
            </a:r>
            <a:br>
              <a:rPr lang="en-US" dirty="0" smtClean="0">
                <a:solidFill>
                  <a:srgbClr val="262A68"/>
                </a:solidFill>
              </a:rPr>
            </a:br>
            <a:r>
              <a:rPr lang="en-US" sz="2000" i="1" dirty="0" smtClean="0"/>
              <a:t>Senior Director for Education</a:t>
            </a:r>
            <a:br>
              <a:rPr lang="en-US" sz="2000" i="1" dirty="0" smtClean="0"/>
            </a:br>
            <a:r>
              <a:rPr lang="en-US" sz="2000" i="1" dirty="0" smtClean="0"/>
              <a:t>Kentucky Educational Television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8787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Education Panel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1104" y="4299088"/>
            <a:ext cx="48497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Nancy Carpenter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Senior Director for Education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Kentucky Educational Television</a:t>
            </a:r>
          </a:p>
          <a:p>
            <a:pPr algn="ctr"/>
            <a:endParaRPr lang="en-US" i="1" dirty="0">
              <a:solidFill>
                <a:srgbClr val="8E1829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5318" y="1981200"/>
            <a:ext cx="55442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262A68"/>
                </a:solidFill>
                <a:latin typeface="+mn-lt"/>
              </a:rPr>
              <a:t>Dr. Terry Holliday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Commissioner of Education,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The Commonwealth of Kentucky,</a:t>
            </a:r>
          </a:p>
          <a:p>
            <a:pPr algn="ctr"/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 and President of the</a:t>
            </a:r>
          </a:p>
          <a:p>
            <a:pPr algn="ctr"/>
            <a:r>
              <a:rPr lang="en-US" sz="2000" i="1" smtClean="0">
                <a:solidFill>
                  <a:srgbClr val="8E1829"/>
                </a:solidFill>
                <a:latin typeface="+mn-lt"/>
              </a:rPr>
              <a:t>Council </a:t>
            </a:r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of </a:t>
            </a:r>
            <a:r>
              <a:rPr lang="en-US" sz="2000" i="1" smtClean="0">
                <a:solidFill>
                  <a:srgbClr val="8E1829"/>
                </a:solidFill>
                <a:latin typeface="+mn-lt"/>
              </a:rPr>
              <a:t>Chief State </a:t>
            </a:r>
            <a:r>
              <a:rPr lang="en-US" sz="2000" i="1" dirty="0" smtClean="0">
                <a:solidFill>
                  <a:srgbClr val="8E1829"/>
                </a:solidFill>
                <a:latin typeface="+mn-lt"/>
              </a:rPr>
              <a:t>School Officers</a:t>
            </a:r>
            <a:endParaRPr lang="en-US" sz="2000" i="1" dirty="0">
              <a:solidFill>
                <a:srgbClr val="8E182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9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 Public Medi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8B97F1DF-D0E7-4A03-A805-AB42E1FBB0FC}" vid="{8C095A2F-38BF-4FB0-B0BC-1DEC701A6912}"/>
    </a:ext>
  </a:extLst>
</a:theme>
</file>

<file path=ppt/theme/theme2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PMS Template</Template>
  <TotalTime>1375</TotalTime>
  <Words>46</Words>
  <Application>Microsoft Office PowerPoint</Application>
  <PresentationFormat>Widescreen</PresentationFormat>
  <Paragraphs>14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 Unicode MS</vt:lpstr>
      <vt:lpstr>Arial</vt:lpstr>
      <vt:lpstr>Arial Black</vt:lpstr>
      <vt:lpstr>2012 Public Media</vt:lpstr>
      <vt:lpstr>5_Custom Design</vt:lpstr>
      <vt:lpstr>PowerPoint Presentation</vt:lpstr>
      <vt:lpstr>Hilma Prather Board Member Association of Public Television Stations and Kentucky Educational Television</vt:lpstr>
      <vt:lpstr>Dr. Terry Holliday Commissioner of Education, The Commonwealth of Kentucky, and President of the Council of Chief State School Officers</vt:lpstr>
      <vt:lpstr>Hilma Prather Board Member Association of Public Television Stations and Kentucky Educational Television</vt:lpstr>
      <vt:lpstr>Nancy Carpenter Senior Director for Education Kentucky Educational Television</vt:lpstr>
      <vt:lpstr>Education Panel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LaKesha Jones</dc:creator>
  <cp:lastModifiedBy>Stacey Karp</cp:lastModifiedBy>
  <cp:revision>157</cp:revision>
  <cp:lastPrinted>2014-02-21T19:22:05Z</cp:lastPrinted>
  <dcterms:created xsi:type="dcterms:W3CDTF">2014-02-12T15:46:57Z</dcterms:created>
  <dcterms:modified xsi:type="dcterms:W3CDTF">2014-02-28T14:56:09Z</dcterms:modified>
</cp:coreProperties>
</file>