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8" r:id="rId4"/>
    <p:sldMasterId id="2147483805" r:id="rId5"/>
    <p:sldMasterId id="2147483648" r:id="rId6"/>
    <p:sldMasterId id="2147483855" r:id="rId7"/>
  </p:sldMasterIdLst>
  <p:notesMasterIdLst>
    <p:notesMasterId r:id="rId43"/>
  </p:notesMasterIdLst>
  <p:handoutMasterIdLst>
    <p:handoutMasterId r:id="rId44"/>
  </p:handoutMasterIdLst>
  <p:sldIdLst>
    <p:sldId id="442" r:id="rId8"/>
    <p:sldId id="445" r:id="rId9"/>
    <p:sldId id="446" r:id="rId10"/>
    <p:sldId id="451" r:id="rId11"/>
    <p:sldId id="448" r:id="rId12"/>
    <p:sldId id="447" r:id="rId13"/>
    <p:sldId id="453" r:id="rId14"/>
    <p:sldId id="452" r:id="rId15"/>
    <p:sldId id="454" r:id="rId16"/>
    <p:sldId id="449" r:id="rId17"/>
    <p:sldId id="455" r:id="rId18"/>
    <p:sldId id="335" r:id="rId19"/>
    <p:sldId id="408" r:id="rId20"/>
    <p:sldId id="404" r:id="rId21"/>
    <p:sldId id="405" r:id="rId22"/>
    <p:sldId id="407" r:id="rId23"/>
    <p:sldId id="410" r:id="rId24"/>
    <p:sldId id="439" r:id="rId25"/>
    <p:sldId id="432" r:id="rId26"/>
    <p:sldId id="411" r:id="rId27"/>
    <p:sldId id="413" r:id="rId28"/>
    <p:sldId id="436" r:id="rId29"/>
    <p:sldId id="416" r:id="rId30"/>
    <p:sldId id="440" r:id="rId31"/>
    <p:sldId id="419" r:id="rId32"/>
    <p:sldId id="421" r:id="rId33"/>
    <p:sldId id="433" r:id="rId34"/>
    <p:sldId id="423" r:id="rId35"/>
    <p:sldId id="426" r:id="rId36"/>
    <p:sldId id="428" r:id="rId37"/>
    <p:sldId id="441" r:id="rId38"/>
    <p:sldId id="435" r:id="rId39"/>
    <p:sldId id="456" r:id="rId40"/>
    <p:sldId id="457" r:id="rId41"/>
    <p:sldId id="44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MGSC's Institutional Giving PPT" id="{AE7AEB14-A759-654B-93CD-E4AFA6A51779}">
          <p14:sldIdLst>
            <p14:sldId id="442"/>
            <p14:sldId id="445"/>
            <p14:sldId id="446"/>
            <p14:sldId id="451"/>
            <p14:sldId id="448"/>
            <p14:sldId id="447"/>
            <p14:sldId id="453"/>
            <p14:sldId id="452"/>
            <p14:sldId id="454"/>
            <p14:sldId id="449"/>
            <p14:sldId id="455"/>
            <p14:sldId id="335"/>
            <p14:sldId id="408"/>
            <p14:sldId id="404"/>
            <p14:sldId id="405"/>
            <p14:sldId id="407"/>
            <p14:sldId id="410"/>
            <p14:sldId id="439"/>
            <p14:sldId id="432"/>
            <p14:sldId id="411"/>
            <p14:sldId id="413"/>
            <p14:sldId id="436"/>
            <p14:sldId id="416"/>
            <p14:sldId id="440"/>
            <p14:sldId id="419"/>
            <p14:sldId id="421"/>
            <p14:sldId id="433"/>
            <p14:sldId id="423"/>
            <p14:sldId id="426"/>
            <p14:sldId id="428"/>
            <p14:sldId id="441"/>
            <p14:sldId id="435"/>
            <p14:sldId id="456"/>
            <p14:sldId id="457"/>
            <p14:sldId id="44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1F5"/>
    <a:srgbClr val="C1B4E6"/>
    <a:srgbClr val="38246E"/>
    <a:srgbClr val="FAB545"/>
    <a:srgbClr val="FFFFFF"/>
    <a:srgbClr val="FF70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12" autoAdjust="0"/>
    <p:restoredTop sz="71429" autoAdjust="0"/>
  </p:normalViewPr>
  <p:slideViewPr>
    <p:cSldViewPr snapToGrid="0">
      <p:cViewPr varScale="1">
        <p:scale>
          <a:sx n="38" d="100"/>
          <a:sy n="38" d="100"/>
        </p:scale>
        <p:origin x="1113" y="42"/>
      </p:cViewPr>
      <p:guideLst/>
    </p:cSldViewPr>
  </p:slideViewPr>
  <p:outlineViewPr>
    <p:cViewPr>
      <p:scale>
        <a:sx n="33" d="100"/>
        <a:sy n="33" d="100"/>
      </p:scale>
      <p:origin x="0" y="-7579"/>
    </p:cViewPr>
  </p:outlineViewPr>
  <p:notesTextViewPr>
    <p:cViewPr>
      <p:scale>
        <a:sx n="1" d="1"/>
        <a:sy n="1" d="1"/>
      </p:scale>
      <p:origin x="0" y="0"/>
    </p:cViewPr>
  </p:notesTextViewPr>
  <p:sorterViewPr>
    <p:cViewPr>
      <p:scale>
        <a:sx n="100" d="100"/>
        <a:sy n="100" d="100"/>
      </p:scale>
      <p:origin x="0" y="-690"/>
    </p:cViewPr>
  </p:sorterViewPr>
  <p:notesViewPr>
    <p:cSldViewPr snapToGrid="0">
      <p:cViewPr>
        <p:scale>
          <a:sx n="1" d="2"/>
          <a:sy n="1" d="2"/>
        </p:scale>
        <p:origin x="3403" y="40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B6E9B5-743D-4D7E-85AD-C6FA0C6FAF3F}"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60F51882-21F4-4501-BDB1-65FD697E6CE3}">
      <dgm:prSet phldrT="[Text]" custT="1"/>
      <dgm:spPr/>
      <dgm:t>
        <a:bodyPr/>
        <a:lstStyle/>
        <a:p>
          <a:r>
            <a:rPr lang="en-US" sz="1800" b="1" dirty="0"/>
            <a:t>Collect Feedback</a:t>
          </a:r>
        </a:p>
      </dgm:t>
    </dgm:pt>
    <dgm:pt modelId="{213A37D4-19DD-4C34-97C8-0A90462F8BF5}" type="parTrans" cxnId="{88A3B1CD-142F-44F2-97E3-AD7E63575DFF}">
      <dgm:prSet/>
      <dgm:spPr/>
      <dgm:t>
        <a:bodyPr/>
        <a:lstStyle/>
        <a:p>
          <a:endParaRPr lang="en-US"/>
        </a:p>
      </dgm:t>
    </dgm:pt>
    <dgm:pt modelId="{F26D72FB-F09F-48D2-A704-0B1D0E3D77C7}" type="sibTrans" cxnId="{88A3B1CD-142F-44F2-97E3-AD7E63575DFF}">
      <dgm:prSet/>
      <dgm:spPr/>
      <dgm:t>
        <a:bodyPr/>
        <a:lstStyle/>
        <a:p>
          <a:endParaRPr lang="en-US"/>
        </a:p>
      </dgm:t>
    </dgm:pt>
    <dgm:pt modelId="{2B06C766-D448-43EB-A49D-4A0FACC1EF8D}">
      <dgm:prSet phldrT="[Text]" custT="1"/>
      <dgm:spPr/>
      <dgm:t>
        <a:bodyPr/>
        <a:lstStyle/>
        <a:p>
          <a:r>
            <a:rPr lang="en-US" sz="1800" b="1" dirty="0"/>
            <a:t>Analyze Data</a:t>
          </a:r>
        </a:p>
      </dgm:t>
    </dgm:pt>
    <dgm:pt modelId="{78141F1A-A1AC-4F26-A6E0-4170F4936773}" type="parTrans" cxnId="{13E89729-3068-49C9-BB29-41086E2C4F05}">
      <dgm:prSet/>
      <dgm:spPr/>
      <dgm:t>
        <a:bodyPr/>
        <a:lstStyle/>
        <a:p>
          <a:endParaRPr lang="en-US"/>
        </a:p>
      </dgm:t>
    </dgm:pt>
    <dgm:pt modelId="{0BEFC713-0315-4E45-82D8-5EB7C0E35ADB}" type="sibTrans" cxnId="{13E89729-3068-49C9-BB29-41086E2C4F05}">
      <dgm:prSet/>
      <dgm:spPr/>
      <dgm:t>
        <a:bodyPr/>
        <a:lstStyle/>
        <a:p>
          <a:endParaRPr lang="en-US"/>
        </a:p>
      </dgm:t>
    </dgm:pt>
    <dgm:pt modelId="{08345BA9-9B93-4E09-BADB-A814B804AEA2}">
      <dgm:prSet phldrT="[Text]" custT="1"/>
      <dgm:spPr/>
      <dgm:t>
        <a:bodyPr/>
        <a:lstStyle/>
        <a:p>
          <a:r>
            <a:rPr lang="en-US" sz="1800" b="1" dirty="0"/>
            <a:t>Evaluate Program</a:t>
          </a:r>
        </a:p>
      </dgm:t>
    </dgm:pt>
    <dgm:pt modelId="{24249C95-EF16-4140-98CA-2230A8868E62}" type="parTrans" cxnId="{E29648A0-91D9-409A-B409-BAD3AC581D8B}">
      <dgm:prSet/>
      <dgm:spPr/>
      <dgm:t>
        <a:bodyPr/>
        <a:lstStyle/>
        <a:p>
          <a:endParaRPr lang="en-US"/>
        </a:p>
      </dgm:t>
    </dgm:pt>
    <dgm:pt modelId="{5A221EE5-F6FA-450F-B034-5B499D981D57}" type="sibTrans" cxnId="{E29648A0-91D9-409A-B409-BAD3AC581D8B}">
      <dgm:prSet/>
      <dgm:spPr/>
      <dgm:t>
        <a:bodyPr/>
        <a:lstStyle/>
        <a:p>
          <a:endParaRPr lang="en-US"/>
        </a:p>
      </dgm:t>
    </dgm:pt>
    <dgm:pt modelId="{EF92E19A-EEB1-42B3-B6A9-6C01CA9C053A}">
      <dgm:prSet phldrT="[Text]"/>
      <dgm:spPr/>
      <dgm:t>
        <a:bodyPr/>
        <a:lstStyle/>
        <a:p>
          <a:r>
            <a:rPr lang="en-US" b="1" dirty="0"/>
            <a:t>Inform Decisions</a:t>
          </a:r>
        </a:p>
      </dgm:t>
    </dgm:pt>
    <dgm:pt modelId="{43AC02C5-9E20-4196-9FB7-8DFA50574BAB}" type="parTrans" cxnId="{7812287B-96F6-42FA-A24B-8F8DA3076A17}">
      <dgm:prSet/>
      <dgm:spPr/>
      <dgm:t>
        <a:bodyPr/>
        <a:lstStyle/>
        <a:p>
          <a:endParaRPr lang="en-US"/>
        </a:p>
      </dgm:t>
    </dgm:pt>
    <dgm:pt modelId="{D58D5596-447E-4AD3-9A51-5480983D6854}" type="sibTrans" cxnId="{7812287B-96F6-42FA-A24B-8F8DA3076A17}">
      <dgm:prSet/>
      <dgm:spPr/>
      <dgm:t>
        <a:bodyPr/>
        <a:lstStyle/>
        <a:p>
          <a:endParaRPr lang="en-US"/>
        </a:p>
      </dgm:t>
    </dgm:pt>
    <dgm:pt modelId="{D2CA1A70-D7C1-4E65-AB7A-B4178C02F7CE}">
      <dgm:prSet phldrT="[Text]"/>
      <dgm:spPr/>
      <dgm:t>
        <a:bodyPr/>
        <a:lstStyle/>
        <a:p>
          <a:r>
            <a:rPr lang="en-US" b="1" dirty="0"/>
            <a:t>Implement Changes</a:t>
          </a:r>
        </a:p>
      </dgm:t>
    </dgm:pt>
    <dgm:pt modelId="{140F0151-78FC-4EC1-820B-28620C327A0B}" type="parTrans" cxnId="{52D4A333-346C-4262-ACB6-6B276804E75A}">
      <dgm:prSet/>
      <dgm:spPr/>
      <dgm:t>
        <a:bodyPr/>
        <a:lstStyle/>
        <a:p>
          <a:endParaRPr lang="en-US"/>
        </a:p>
      </dgm:t>
    </dgm:pt>
    <dgm:pt modelId="{B60112AC-E5DC-41D4-8902-97FDED794348}" type="sibTrans" cxnId="{52D4A333-346C-4262-ACB6-6B276804E75A}">
      <dgm:prSet/>
      <dgm:spPr/>
      <dgm:t>
        <a:bodyPr/>
        <a:lstStyle/>
        <a:p>
          <a:endParaRPr lang="en-US"/>
        </a:p>
      </dgm:t>
    </dgm:pt>
    <dgm:pt modelId="{A3F32953-4223-4F57-ADEE-6DD9D4105EBC}" type="pres">
      <dgm:prSet presAssocID="{21B6E9B5-743D-4D7E-85AD-C6FA0C6FAF3F}" presName="cycle" presStyleCnt="0">
        <dgm:presLayoutVars>
          <dgm:dir/>
          <dgm:resizeHandles val="exact"/>
        </dgm:presLayoutVars>
      </dgm:prSet>
      <dgm:spPr/>
    </dgm:pt>
    <dgm:pt modelId="{D46E8B67-F7D3-4518-92B8-F4827420DBC9}" type="pres">
      <dgm:prSet presAssocID="{60F51882-21F4-4501-BDB1-65FD697E6CE3}" presName="node" presStyleLbl="node1" presStyleIdx="0" presStyleCnt="5">
        <dgm:presLayoutVars>
          <dgm:bulletEnabled val="1"/>
        </dgm:presLayoutVars>
      </dgm:prSet>
      <dgm:spPr/>
    </dgm:pt>
    <dgm:pt modelId="{7869429F-A262-483A-9861-4A54661536F9}" type="pres">
      <dgm:prSet presAssocID="{F26D72FB-F09F-48D2-A704-0B1D0E3D77C7}" presName="sibTrans" presStyleLbl="sibTrans2D1" presStyleIdx="0" presStyleCnt="5"/>
      <dgm:spPr/>
    </dgm:pt>
    <dgm:pt modelId="{A58647A8-BA57-4CBC-8952-DFEB312D3409}" type="pres">
      <dgm:prSet presAssocID="{F26D72FB-F09F-48D2-A704-0B1D0E3D77C7}" presName="connectorText" presStyleLbl="sibTrans2D1" presStyleIdx="0" presStyleCnt="5"/>
      <dgm:spPr/>
    </dgm:pt>
    <dgm:pt modelId="{61BDA584-220E-480E-B208-A468D661F526}" type="pres">
      <dgm:prSet presAssocID="{2B06C766-D448-43EB-A49D-4A0FACC1EF8D}" presName="node" presStyleLbl="node1" presStyleIdx="1" presStyleCnt="5">
        <dgm:presLayoutVars>
          <dgm:bulletEnabled val="1"/>
        </dgm:presLayoutVars>
      </dgm:prSet>
      <dgm:spPr/>
    </dgm:pt>
    <dgm:pt modelId="{F4987DBD-1E96-4038-9126-D62647B830C6}" type="pres">
      <dgm:prSet presAssocID="{0BEFC713-0315-4E45-82D8-5EB7C0E35ADB}" presName="sibTrans" presStyleLbl="sibTrans2D1" presStyleIdx="1" presStyleCnt="5"/>
      <dgm:spPr/>
    </dgm:pt>
    <dgm:pt modelId="{91D8BABF-95D0-45AE-AF78-884948BD45D0}" type="pres">
      <dgm:prSet presAssocID="{0BEFC713-0315-4E45-82D8-5EB7C0E35ADB}" presName="connectorText" presStyleLbl="sibTrans2D1" presStyleIdx="1" presStyleCnt="5"/>
      <dgm:spPr/>
    </dgm:pt>
    <dgm:pt modelId="{B125A1C1-48B4-4CD1-A646-900B67FFE196}" type="pres">
      <dgm:prSet presAssocID="{08345BA9-9B93-4E09-BADB-A814B804AEA2}" presName="node" presStyleLbl="node1" presStyleIdx="2" presStyleCnt="5">
        <dgm:presLayoutVars>
          <dgm:bulletEnabled val="1"/>
        </dgm:presLayoutVars>
      </dgm:prSet>
      <dgm:spPr/>
    </dgm:pt>
    <dgm:pt modelId="{CFE9AADB-322C-4847-87B7-6C6A527D838C}" type="pres">
      <dgm:prSet presAssocID="{5A221EE5-F6FA-450F-B034-5B499D981D57}" presName="sibTrans" presStyleLbl="sibTrans2D1" presStyleIdx="2" presStyleCnt="5"/>
      <dgm:spPr/>
    </dgm:pt>
    <dgm:pt modelId="{48065ECC-89B9-48DB-9E65-15A8E019CA42}" type="pres">
      <dgm:prSet presAssocID="{5A221EE5-F6FA-450F-B034-5B499D981D57}" presName="connectorText" presStyleLbl="sibTrans2D1" presStyleIdx="2" presStyleCnt="5"/>
      <dgm:spPr/>
    </dgm:pt>
    <dgm:pt modelId="{D41D3A21-349A-4870-849D-19B4586B0320}" type="pres">
      <dgm:prSet presAssocID="{EF92E19A-EEB1-42B3-B6A9-6C01CA9C053A}" presName="node" presStyleLbl="node1" presStyleIdx="3" presStyleCnt="5">
        <dgm:presLayoutVars>
          <dgm:bulletEnabled val="1"/>
        </dgm:presLayoutVars>
      </dgm:prSet>
      <dgm:spPr/>
    </dgm:pt>
    <dgm:pt modelId="{DD5E0185-AD42-45D2-87F3-825DECCBF7D9}" type="pres">
      <dgm:prSet presAssocID="{D58D5596-447E-4AD3-9A51-5480983D6854}" presName="sibTrans" presStyleLbl="sibTrans2D1" presStyleIdx="3" presStyleCnt="5"/>
      <dgm:spPr/>
    </dgm:pt>
    <dgm:pt modelId="{CA128EEE-826A-4366-9B24-631F19E7197C}" type="pres">
      <dgm:prSet presAssocID="{D58D5596-447E-4AD3-9A51-5480983D6854}" presName="connectorText" presStyleLbl="sibTrans2D1" presStyleIdx="3" presStyleCnt="5"/>
      <dgm:spPr/>
    </dgm:pt>
    <dgm:pt modelId="{89D0FF66-8847-4537-B62E-325D98E39CDD}" type="pres">
      <dgm:prSet presAssocID="{D2CA1A70-D7C1-4E65-AB7A-B4178C02F7CE}" presName="node" presStyleLbl="node1" presStyleIdx="4" presStyleCnt="5">
        <dgm:presLayoutVars>
          <dgm:bulletEnabled val="1"/>
        </dgm:presLayoutVars>
      </dgm:prSet>
      <dgm:spPr/>
    </dgm:pt>
    <dgm:pt modelId="{33C7BA92-7F1B-4D8E-8F49-1B58A348D1D4}" type="pres">
      <dgm:prSet presAssocID="{B60112AC-E5DC-41D4-8902-97FDED794348}" presName="sibTrans" presStyleLbl="sibTrans2D1" presStyleIdx="4" presStyleCnt="5"/>
      <dgm:spPr/>
    </dgm:pt>
    <dgm:pt modelId="{28033F60-4180-4F7E-B97B-994DFBD4B442}" type="pres">
      <dgm:prSet presAssocID="{B60112AC-E5DC-41D4-8902-97FDED794348}" presName="connectorText" presStyleLbl="sibTrans2D1" presStyleIdx="4" presStyleCnt="5"/>
      <dgm:spPr/>
    </dgm:pt>
  </dgm:ptLst>
  <dgm:cxnLst>
    <dgm:cxn modelId="{13E89729-3068-49C9-BB29-41086E2C4F05}" srcId="{21B6E9B5-743D-4D7E-85AD-C6FA0C6FAF3F}" destId="{2B06C766-D448-43EB-A49D-4A0FACC1EF8D}" srcOrd="1" destOrd="0" parTransId="{78141F1A-A1AC-4F26-A6E0-4170F4936773}" sibTransId="{0BEFC713-0315-4E45-82D8-5EB7C0E35ADB}"/>
    <dgm:cxn modelId="{52D4A333-346C-4262-ACB6-6B276804E75A}" srcId="{21B6E9B5-743D-4D7E-85AD-C6FA0C6FAF3F}" destId="{D2CA1A70-D7C1-4E65-AB7A-B4178C02F7CE}" srcOrd="4" destOrd="0" parTransId="{140F0151-78FC-4EC1-820B-28620C327A0B}" sibTransId="{B60112AC-E5DC-41D4-8902-97FDED794348}"/>
    <dgm:cxn modelId="{EB346F47-D93F-42A2-A07C-1EFF52662ACC}" type="presOf" srcId="{F26D72FB-F09F-48D2-A704-0B1D0E3D77C7}" destId="{A58647A8-BA57-4CBC-8952-DFEB312D3409}" srcOrd="1" destOrd="0" presId="urn:microsoft.com/office/officeart/2005/8/layout/cycle2"/>
    <dgm:cxn modelId="{4ED2CD47-E2E3-4A04-B553-FF2CC91DA878}" type="presOf" srcId="{60F51882-21F4-4501-BDB1-65FD697E6CE3}" destId="{D46E8B67-F7D3-4518-92B8-F4827420DBC9}" srcOrd="0" destOrd="0" presId="urn:microsoft.com/office/officeart/2005/8/layout/cycle2"/>
    <dgm:cxn modelId="{1D304968-973F-4C5B-BABD-6F1AFE2B0287}" type="presOf" srcId="{21B6E9B5-743D-4D7E-85AD-C6FA0C6FAF3F}" destId="{A3F32953-4223-4F57-ADEE-6DD9D4105EBC}" srcOrd="0" destOrd="0" presId="urn:microsoft.com/office/officeart/2005/8/layout/cycle2"/>
    <dgm:cxn modelId="{DE2D186C-A2C2-4334-93D2-373D7CE799D3}" type="presOf" srcId="{5A221EE5-F6FA-450F-B034-5B499D981D57}" destId="{CFE9AADB-322C-4847-87B7-6C6A527D838C}" srcOrd="0" destOrd="0" presId="urn:microsoft.com/office/officeart/2005/8/layout/cycle2"/>
    <dgm:cxn modelId="{73609A50-445D-4A48-B155-2D2A481016FB}" type="presOf" srcId="{B60112AC-E5DC-41D4-8902-97FDED794348}" destId="{33C7BA92-7F1B-4D8E-8F49-1B58A348D1D4}" srcOrd="0" destOrd="0" presId="urn:microsoft.com/office/officeart/2005/8/layout/cycle2"/>
    <dgm:cxn modelId="{CB3ACF73-8A4A-4E1C-9A88-E0AE98ADC1EC}" type="presOf" srcId="{2B06C766-D448-43EB-A49D-4A0FACC1EF8D}" destId="{61BDA584-220E-480E-B208-A468D661F526}" srcOrd="0" destOrd="0" presId="urn:microsoft.com/office/officeart/2005/8/layout/cycle2"/>
    <dgm:cxn modelId="{DB9A6C54-CE3E-47FE-AA47-029FD763044C}" type="presOf" srcId="{D58D5596-447E-4AD3-9A51-5480983D6854}" destId="{DD5E0185-AD42-45D2-87F3-825DECCBF7D9}" srcOrd="0" destOrd="0" presId="urn:microsoft.com/office/officeart/2005/8/layout/cycle2"/>
    <dgm:cxn modelId="{55F6F774-89DB-424E-AF26-77F5F4EDC54A}" type="presOf" srcId="{EF92E19A-EEB1-42B3-B6A9-6C01CA9C053A}" destId="{D41D3A21-349A-4870-849D-19B4586B0320}" srcOrd="0" destOrd="0" presId="urn:microsoft.com/office/officeart/2005/8/layout/cycle2"/>
    <dgm:cxn modelId="{7812287B-96F6-42FA-A24B-8F8DA3076A17}" srcId="{21B6E9B5-743D-4D7E-85AD-C6FA0C6FAF3F}" destId="{EF92E19A-EEB1-42B3-B6A9-6C01CA9C053A}" srcOrd="3" destOrd="0" parTransId="{43AC02C5-9E20-4196-9FB7-8DFA50574BAB}" sibTransId="{D58D5596-447E-4AD3-9A51-5480983D6854}"/>
    <dgm:cxn modelId="{C1105A82-76FF-44C1-BC9C-E456278FB4AD}" type="presOf" srcId="{D58D5596-447E-4AD3-9A51-5480983D6854}" destId="{CA128EEE-826A-4366-9B24-631F19E7197C}" srcOrd="1" destOrd="0" presId="urn:microsoft.com/office/officeart/2005/8/layout/cycle2"/>
    <dgm:cxn modelId="{05C00D94-CD63-4F4C-9510-FE056ED94404}" type="presOf" srcId="{0BEFC713-0315-4E45-82D8-5EB7C0E35ADB}" destId="{F4987DBD-1E96-4038-9126-D62647B830C6}" srcOrd="0" destOrd="0" presId="urn:microsoft.com/office/officeart/2005/8/layout/cycle2"/>
    <dgm:cxn modelId="{992BD095-0B97-47E1-BDEF-78CFDF88086B}" type="presOf" srcId="{F26D72FB-F09F-48D2-A704-0B1D0E3D77C7}" destId="{7869429F-A262-483A-9861-4A54661536F9}" srcOrd="0" destOrd="0" presId="urn:microsoft.com/office/officeart/2005/8/layout/cycle2"/>
    <dgm:cxn modelId="{EE95619E-286A-4B90-B424-E4934EF4CB13}" type="presOf" srcId="{D2CA1A70-D7C1-4E65-AB7A-B4178C02F7CE}" destId="{89D0FF66-8847-4537-B62E-325D98E39CDD}" srcOrd="0" destOrd="0" presId="urn:microsoft.com/office/officeart/2005/8/layout/cycle2"/>
    <dgm:cxn modelId="{E29648A0-91D9-409A-B409-BAD3AC581D8B}" srcId="{21B6E9B5-743D-4D7E-85AD-C6FA0C6FAF3F}" destId="{08345BA9-9B93-4E09-BADB-A814B804AEA2}" srcOrd="2" destOrd="0" parTransId="{24249C95-EF16-4140-98CA-2230A8868E62}" sibTransId="{5A221EE5-F6FA-450F-B034-5B499D981D57}"/>
    <dgm:cxn modelId="{94549BAE-CCA4-4E15-81C0-9ACA248762B4}" type="presOf" srcId="{0BEFC713-0315-4E45-82D8-5EB7C0E35ADB}" destId="{91D8BABF-95D0-45AE-AF78-884948BD45D0}" srcOrd="1" destOrd="0" presId="urn:microsoft.com/office/officeart/2005/8/layout/cycle2"/>
    <dgm:cxn modelId="{9C6783BE-1292-4B55-93D4-9FBD3A6178C5}" type="presOf" srcId="{B60112AC-E5DC-41D4-8902-97FDED794348}" destId="{28033F60-4180-4F7E-B97B-994DFBD4B442}" srcOrd="1" destOrd="0" presId="urn:microsoft.com/office/officeart/2005/8/layout/cycle2"/>
    <dgm:cxn modelId="{88A3B1CD-142F-44F2-97E3-AD7E63575DFF}" srcId="{21B6E9B5-743D-4D7E-85AD-C6FA0C6FAF3F}" destId="{60F51882-21F4-4501-BDB1-65FD697E6CE3}" srcOrd="0" destOrd="0" parTransId="{213A37D4-19DD-4C34-97C8-0A90462F8BF5}" sibTransId="{F26D72FB-F09F-48D2-A704-0B1D0E3D77C7}"/>
    <dgm:cxn modelId="{2177F4EA-6CE9-4F17-B1C1-9D54BC80756F}" type="presOf" srcId="{08345BA9-9B93-4E09-BADB-A814B804AEA2}" destId="{B125A1C1-48B4-4CD1-A646-900B67FFE196}" srcOrd="0" destOrd="0" presId="urn:microsoft.com/office/officeart/2005/8/layout/cycle2"/>
    <dgm:cxn modelId="{98F24AEC-8D22-4FDA-AE5D-3DC18EA86600}" type="presOf" srcId="{5A221EE5-F6FA-450F-B034-5B499D981D57}" destId="{48065ECC-89B9-48DB-9E65-15A8E019CA42}" srcOrd="1" destOrd="0" presId="urn:microsoft.com/office/officeart/2005/8/layout/cycle2"/>
    <dgm:cxn modelId="{6D883631-C4A4-42F1-8238-2D87B2ED72EC}" type="presParOf" srcId="{A3F32953-4223-4F57-ADEE-6DD9D4105EBC}" destId="{D46E8B67-F7D3-4518-92B8-F4827420DBC9}" srcOrd="0" destOrd="0" presId="urn:microsoft.com/office/officeart/2005/8/layout/cycle2"/>
    <dgm:cxn modelId="{FB9FB89E-5A7F-481E-B363-079E345FAC94}" type="presParOf" srcId="{A3F32953-4223-4F57-ADEE-6DD9D4105EBC}" destId="{7869429F-A262-483A-9861-4A54661536F9}" srcOrd="1" destOrd="0" presId="urn:microsoft.com/office/officeart/2005/8/layout/cycle2"/>
    <dgm:cxn modelId="{082C05E0-4884-4024-B934-DA6F4B613552}" type="presParOf" srcId="{7869429F-A262-483A-9861-4A54661536F9}" destId="{A58647A8-BA57-4CBC-8952-DFEB312D3409}" srcOrd="0" destOrd="0" presId="urn:microsoft.com/office/officeart/2005/8/layout/cycle2"/>
    <dgm:cxn modelId="{FE3F5626-D706-441F-A487-5EDDCA228378}" type="presParOf" srcId="{A3F32953-4223-4F57-ADEE-6DD9D4105EBC}" destId="{61BDA584-220E-480E-B208-A468D661F526}" srcOrd="2" destOrd="0" presId="urn:microsoft.com/office/officeart/2005/8/layout/cycle2"/>
    <dgm:cxn modelId="{0A19C4B8-A86D-47FA-9C23-D3F47119CDC6}" type="presParOf" srcId="{A3F32953-4223-4F57-ADEE-6DD9D4105EBC}" destId="{F4987DBD-1E96-4038-9126-D62647B830C6}" srcOrd="3" destOrd="0" presId="urn:microsoft.com/office/officeart/2005/8/layout/cycle2"/>
    <dgm:cxn modelId="{1DA37F88-BCC6-43A7-8BDD-FC80B2277F4F}" type="presParOf" srcId="{F4987DBD-1E96-4038-9126-D62647B830C6}" destId="{91D8BABF-95D0-45AE-AF78-884948BD45D0}" srcOrd="0" destOrd="0" presId="urn:microsoft.com/office/officeart/2005/8/layout/cycle2"/>
    <dgm:cxn modelId="{881E415C-1A2D-434B-A4F0-2E4C39284188}" type="presParOf" srcId="{A3F32953-4223-4F57-ADEE-6DD9D4105EBC}" destId="{B125A1C1-48B4-4CD1-A646-900B67FFE196}" srcOrd="4" destOrd="0" presId="urn:microsoft.com/office/officeart/2005/8/layout/cycle2"/>
    <dgm:cxn modelId="{8B20A42A-87F4-42FA-B772-03A17E53AC8A}" type="presParOf" srcId="{A3F32953-4223-4F57-ADEE-6DD9D4105EBC}" destId="{CFE9AADB-322C-4847-87B7-6C6A527D838C}" srcOrd="5" destOrd="0" presId="urn:microsoft.com/office/officeart/2005/8/layout/cycle2"/>
    <dgm:cxn modelId="{4F37A4D3-B6C9-49FF-8699-BECF6AF5DF73}" type="presParOf" srcId="{CFE9AADB-322C-4847-87B7-6C6A527D838C}" destId="{48065ECC-89B9-48DB-9E65-15A8E019CA42}" srcOrd="0" destOrd="0" presId="urn:microsoft.com/office/officeart/2005/8/layout/cycle2"/>
    <dgm:cxn modelId="{241D55CA-B58B-4A98-A2BF-FC534F610949}" type="presParOf" srcId="{A3F32953-4223-4F57-ADEE-6DD9D4105EBC}" destId="{D41D3A21-349A-4870-849D-19B4586B0320}" srcOrd="6" destOrd="0" presId="urn:microsoft.com/office/officeart/2005/8/layout/cycle2"/>
    <dgm:cxn modelId="{1A3AEE0B-E42F-4ACA-8865-551165288A8C}" type="presParOf" srcId="{A3F32953-4223-4F57-ADEE-6DD9D4105EBC}" destId="{DD5E0185-AD42-45D2-87F3-825DECCBF7D9}" srcOrd="7" destOrd="0" presId="urn:microsoft.com/office/officeart/2005/8/layout/cycle2"/>
    <dgm:cxn modelId="{9A9CB503-A2F5-482A-837E-5A5F01BD13F3}" type="presParOf" srcId="{DD5E0185-AD42-45D2-87F3-825DECCBF7D9}" destId="{CA128EEE-826A-4366-9B24-631F19E7197C}" srcOrd="0" destOrd="0" presId="urn:microsoft.com/office/officeart/2005/8/layout/cycle2"/>
    <dgm:cxn modelId="{F1CEB4B4-9BDC-4A1C-A0B9-58E10B94D4E4}" type="presParOf" srcId="{A3F32953-4223-4F57-ADEE-6DD9D4105EBC}" destId="{89D0FF66-8847-4537-B62E-325D98E39CDD}" srcOrd="8" destOrd="0" presId="urn:microsoft.com/office/officeart/2005/8/layout/cycle2"/>
    <dgm:cxn modelId="{491C8B26-363F-433F-850C-D548E5A0E290}" type="presParOf" srcId="{A3F32953-4223-4F57-ADEE-6DD9D4105EBC}" destId="{33C7BA92-7F1B-4D8E-8F49-1B58A348D1D4}" srcOrd="9" destOrd="0" presId="urn:microsoft.com/office/officeart/2005/8/layout/cycle2"/>
    <dgm:cxn modelId="{EAA38DEB-940D-4851-9649-2C7213655AE0}" type="presParOf" srcId="{33C7BA92-7F1B-4D8E-8F49-1B58A348D1D4}" destId="{28033F60-4180-4F7E-B97B-994DFBD4B44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E8B67-F7D3-4518-92B8-F4827420DBC9}">
      <dsp:nvSpPr>
        <dsp:cNvPr id="0" name=""/>
        <dsp:cNvSpPr/>
      </dsp:nvSpPr>
      <dsp:spPr>
        <a:xfrm>
          <a:off x="2508661" y="1726"/>
          <a:ext cx="1422964" cy="142296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Collect Feedback</a:t>
          </a:r>
        </a:p>
      </dsp:txBody>
      <dsp:txXfrm>
        <a:off x="2717049" y="210114"/>
        <a:ext cx="1006188" cy="1006188"/>
      </dsp:txXfrm>
    </dsp:sp>
    <dsp:sp modelId="{7869429F-A262-483A-9861-4A54661536F9}">
      <dsp:nvSpPr>
        <dsp:cNvPr id="0" name=""/>
        <dsp:cNvSpPr/>
      </dsp:nvSpPr>
      <dsp:spPr>
        <a:xfrm rot="2160000">
          <a:off x="3886508" y="1094420"/>
          <a:ext cx="377666" cy="48025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897327" y="1157172"/>
        <a:ext cx="264366" cy="288150"/>
      </dsp:txXfrm>
    </dsp:sp>
    <dsp:sp modelId="{61BDA584-220E-480E-B208-A468D661F526}">
      <dsp:nvSpPr>
        <dsp:cNvPr id="0" name=""/>
        <dsp:cNvSpPr/>
      </dsp:nvSpPr>
      <dsp:spPr>
        <a:xfrm>
          <a:off x="4236351" y="1256966"/>
          <a:ext cx="1422964" cy="1422964"/>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Analyze Data</a:t>
          </a:r>
        </a:p>
      </dsp:txBody>
      <dsp:txXfrm>
        <a:off x="4444739" y="1465354"/>
        <a:ext cx="1006188" cy="1006188"/>
      </dsp:txXfrm>
    </dsp:sp>
    <dsp:sp modelId="{F4987DBD-1E96-4038-9126-D62647B830C6}">
      <dsp:nvSpPr>
        <dsp:cNvPr id="0" name=""/>
        <dsp:cNvSpPr/>
      </dsp:nvSpPr>
      <dsp:spPr>
        <a:xfrm rot="6480000">
          <a:off x="4432344" y="2733668"/>
          <a:ext cx="377666" cy="480250"/>
        </a:xfrm>
        <a:prstGeom prst="righ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4506500" y="2775841"/>
        <a:ext cx="264366" cy="288150"/>
      </dsp:txXfrm>
    </dsp:sp>
    <dsp:sp modelId="{B125A1C1-48B4-4CD1-A646-900B67FFE196}">
      <dsp:nvSpPr>
        <dsp:cNvPr id="0" name=""/>
        <dsp:cNvSpPr/>
      </dsp:nvSpPr>
      <dsp:spPr>
        <a:xfrm>
          <a:off x="3576433" y="3287987"/>
          <a:ext cx="1422964" cy="1422964"/>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Evaluate Program</a:t>
          </a:r>
        </a:p>
      </dsp:txBody>
      <dsp:txXfrm>
        <a:off x="3784821" y="3496375"/>
        <a:ext cx="1006188" cy="1006188"/>
      </dsp:txXfrm>
    </dsp:sp>
    <dsp:sp modelId="{CFE9AADB-322C-4847-87B7-6C6A527D838C}">
      <dsp:nvSpPr>
        <dsp:cNvPr id="0" name=""/>
        <dsp:cNvSpPr/>
      </dsp:nvSpPr>
      <dsp:spPr>
        <a:xfrm rot="10800000">
          <a:off x="3041999" y="3759344"/>
          <a:ext cx="377666" cy="480250"/>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155299" y="3855394"/>
        <a:ext cx="264366" cy="288150"/>
      </dsp:txXfrm>
    </dsp:sp>
    <dsp:sp modelId="{D41D3A21-349A-4870-849D-19B4586B0320}">
      <dsp:nvSpPr>
        <dsp:cNvPr id="0" name=""/>
        <dsp:cNvSpPr/>
      </dsp:nvSpPr>
      <dsp:spPr>
        <a:xfrm>
          <a:off x="1440890" y="3287987"/>
          <a:ext cx="1422964" cy="1422964"/>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Inform Decisions</a:t>
          </a:r>
        </a:p>
      </dsp:txBody>
      <dsp:txXfrm>
        <a:off x="1649278" y="3496375"/>
        <a:ext cx="1006188" cy="1006188"/>
      </dsp:txXfrm>
    </dsp:sp>
    <dsp:sp modelId="{DD5E0185-AD42-45D2-87F3-825DECCBF7D9}">
      <dsp:nvSpPr>
        <dsp:cNvPr id="0" name=""/>
        <dsp:cNvSpPr/>
      </dsp:nvSpPr>
      <dsp:spPr>
        <a:xfrm rot="15120000">
          <a:off x="1636883" y="2753999"/>
          <a:ext cx="377666" cy="480250"/>
        </a:xfrm>
        <a:prstGeom prs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1711039" y="2903926"/>
        <a:ext cx="264366" cy="288150"/>
      </dsp:txXfrm>
    </dsp:sp>
    <dsp:sp modelId="{89D0FF66-8847-4537-B62E-325D98E39CDD}">
      <dsp:nvSpPr>
        <dsp:cNvPr id="0" name=""/>
        <dsp:cNvSpPr/>
      </dsp:nvSpPr>
      <dsp:spPr>
        <a:xfrm>
          <a:off x="780972" y="1256966"/>
          <a:ext cx="1422964" cy="1422964"/>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Implement Changes</a:t>
          </a:r>
        </a:p>
      </dsp:txBody>
      <dsp:txXfrm>
        <a:off x="989360" y="1465354"/>
        <a:ext cx="1006188" cy="1006188"/>
      </dsp:txXfrm>
    </dsp:sp>
    <dsp:sp modelId="{33C7BA92-7F1B-4D8E-8F49-1B58A348D1D4}">
      <dsp:nvSpPr>
        <dsp:cNvPr id="0" name=""/>
        <dsp:cNvSpPr/>
      </dsp:nvSpPr>
      <dsp:spPr>
        <a:xfrm rot="19440000">
          <a:off x="2158818" y="1106985"/>
          <a:ext cx="377666" cy="480250"/>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169637" y="1236333"/>
        <a:ext cx="264366" cy="28815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3874E5-A567-D748-BC17-E661224A1A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A4C00AE-02F7-0C44-A44E-FAD03E93E3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AD2C3D-4E1E-494B-9E2D-7745D52A5922}" type="datetimeFigureOut">
              <a:rPr lang="en-US" smtClean="0"/>
              <a:t>7/21/2022</a:t>
            </a:fld>
            <a:endParaRPr lang="en-US" dirty="0"/>
          </a:p>
        </p:txBody>
      </p:sp>
      <p:sp>
        <p:nvSpPr>
          <p:cNvPr id="4" name="Footer Placeholder 3">
            <a:extLst>
              <a:ext uri="{FF2B5EF4-FFF2-40B4-BE49-F238E27FC236}">
                <a16:creationId xmlns:a16="http://schemas.microsoft.com/office/drawing/2014/main" id="{CADAA4CB-314F-714A-B1B4-9668C1B670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D7825A3-18FF-9340-BA0B-E078149A95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B977D9-5ECA-604F-914B-351F2094EDD5}" type="slidenum">
              <a:rPr lang="en-US" smtClean="0"/>
              <a:t>‹#›</a:t>
            </a:fld>
            <a:endParaRPr lang="en-US" dirty="0"/>
          </a:p>
        </p:txBody>
      </p:sp>
    </p:spTree>
    <p:extLst>
      <p:ext uri="{BB962C8B-B14F-4D97-AF65-F5344CB8AC3E}">
        <p14:creationId xmlns:p14="http://schemas.microsoft.com/office/powerpoint/2010/main" val="1661954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90093-4F5E-EB44-83F5-7BD714C30A30}" type="datetimeFigureOut">
              <a:rPr lang="en-US" smtClean="0"/>
              <a:t>7/21/2022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678FE-CF0C-704B-B0C6-56892CBA85FC}" type="slidenum">
              <a:rPr lang="en-US" smtClean="0"/>
              <a:t>‹#›</a:t>
            </a:fld>
            <a:endParaRPr lang="en-US" dirty="0"/>
          </a:p>
        </p:txBody>
      </p:sp>
    </p:spTree>
    <p:extLst>
      <p:ext uri="{BB962C8B-B14F-4D97-AF65-F5344CB8AC3E}">
        <p14:creationId xmlns:p14="http://schemas.microsoft.com/office/powerpoint/2010/main" val="417492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 afternoon! I’m Meegan White and I’m the Director of the Grant Center for Public Media.  I also produce and moderate some sessions for this conference in the philanthropy track.  Today, we’re going to talk about grants, and get into some of the nitty gritty questions about how to set up your project so that you create the right kinds of objectives from the get-go, and collect the kind of data that you can leverage down the line to sustain your work. First, I’ll tell you a little about how we work with stations to do this through the Grant Center, and then I’ll turn it over to Jamie. Jamie Carter is here representing the team from PBS SoCal and she’ll take us through a case study of their Family Math program.</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Slides for this session are available in the App, find the ‘Slide Decks’ Icon on the home screen and search for the session title. You can also find all of the slides at PMDMC.org/slides. We also have some print materials on the resource table.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we get going, let’s get a sense of the room:</a:t>
            </a:r>
          </a:p>
          <a:p>
            <a:pPr marL="0" marR="0">
              <a:spcBef>
                <a:spcPts val="0"/>
              </a:spcBef>
              <a:spcAft>
                <a:spcPts val="0"/>
              </a:spcAft>
            </a:pPr>
            <a: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Raise hands: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New to PMDMC?</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Are you the person taking the lead on grants?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When you’re looking for money for programming, is it primarily on-air/online or in the community?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today let me begin by telling you a little about what we do in the Grant Center for Public Media, and then I’m going to introduce Jamie Carter, who will walk us through a case study and get us all thinking about smart evaluations.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Slides for this session are available in the App, find the ‘Slide Decks’ Icon on the home screen and search for the session title. You can also find all of the slides at PMDMC.org/slides. We also have some print materials on your tables.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B3535CC0-C8FA-1942-9EE4-E2B2CF8AA9E8}" type="slidenum">
              <a:rPr lang="en-US" smtClean="0"/>
              <a:pPr/>
              <a:t>1</a:t>
            </a:fld>
            <a:endParaRPr lang="en-US"/>
          </a:p>
        </p:txBody>
      </p:sp>
    </p:spTree>
    <p:extLst>
      <p:ext uri="{BB962C8B-B14F-4D97-AF65-F5344CB8AC3E}">
        <p14:creationId xmlns:p14="http://schemas.microsoft.com/office/powerpoint/2010/main" val="519916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I’m happy to talk with any of you about our service and offer you and your team an online tour. We’d love to work together. But now let’s get to the meat of our session – let me introduce our speaker.</a:t>
            </a:r>
          </a:p>
          <a:p>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10</a:t>
            </a:fld>
            <a:endParaRPr lang="en-US" dirty="0"/>
          </a:p>
        </p:txBody>
      </p:sp>
    </p:spTree>
    <p:extLst>
      <p:ext uri="{BB962C8B-B14F-4D97-AF65-F5344CB8AC3E}">
        <p14:creationId xmlns:p14="http://schemas.microsoft.com/office/powerpoint/2010/main" val="2915938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KCET/PBS SoCal has been a member of the Grant Center since the beginning, and I’m so happy to be working with Jamie Carter and her colleagues. I’m sorry that her colleagues were unable to make the trip, but we are in good hands with Jamie!</a:t>
            </a:r>
          </a:p>
          <a:p>
            <a:pPr marL="45720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Jamie Carter is the Associate Director of Institutional Giving at Public Media Group of Southern California. She has been with the organization since 2017, and in that time, has taken a leadership role in the advancement department. She directs the institutional giving team, develops and implements fundraising strategies with major local and national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grantmakers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has been instrumental in securing six and seven figure grants in support of programming and other organizational priorities.</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Prior to her time in public media, Jamie worked in higher education at the University of Michigan, where she specialized in early modern literature. In her free time, Jamie loves to ride roller coasters, but her favorite place to explore with her young daughter and family is the nearby Huntington Library and Gardens.</a:t>
            </a:r>
          </a:p>
          <a:p>
            <a:pPr marL="45720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Take it away, Jamie!</a:t>
            </a:r>
          </a:p>
          <a:p>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11</a:t>
            </a:fld>
            <a:endParaRPr lang="en-US" dirty="0"/>
          </a:p>
        </p:txBody>
      </p:sp>
    </p:spTree>
    <p:extLst>
      <p:ext uri="{BB962C8B-B14F-4D97-AF65-F5344CB8AC3E}">
        <p14:creationId xmlns:p14="http://schemas.microsoft.com/office/powerpoint/2010/main" val="2729219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MEEGAN</a:t>
            </a:r>
          </a:p>
          <a:p>
            <a:r>
              <a:rPr lang="en-US" dirty="0"/>
              <a:t>- Thank you for that kind introduction, Meegan, and for sharing a bit more about Grant Center and its many services</a:t>
            </a:r>
          </a:p>
          <a:p>
            <a:r>
              <a:rPr lang="en-US" dirty="0"/>
              <a:t>- I know from personal experience that our team is always excited when Grant Center’s </a:t>
            </a:r>
            <a:r>
              <a:rPr lang="en-US" u="sng" dirty="0" err="1"/>
              <a:t>RoundUp</a:t>
            </a:r>
            <a:r>
              <a:rPr lang="en-US" dirty="0"/>
              <a:t> e-newsletter arrives in our inbox (so many </a:t>
            </a:r>
            <a:r>
              <a:rPr lang="en-US" u="sng" dirty="0"/>
              <a:t>opportunities</a:t>
            </a:r>
            <a:r>
              <a:rPr lang="en-US" dirty="0"/>
              <a:t> to pursue!)</a:t>
            </a:r>
          </a:p>
          <a:p>
            <a:endParaRPr lang="en-US" dirty="0"/>
          </a:p>
          <a:p>
            <a:r>
              <a:rPr lang="en-US" dirty="0"/>
              <a:t>TO AUDIENCE</a:t>
            </a:r>
          </a:p>
          <a:p>
            <a:r>
              <a:rPr lang="en-US" dirty="0"/>
              <a:t>- And </a:t>
            </a:r>
            <a:r>
              <a:rPr lang="en-US" u="sng" dirty="0"/>
              <a:t>thank you</a:t>
            </a:r>
            <a:r>
              <a:rPr lang="en-US" dirty="0"/>
              <a:t> all for choosing the topic of </a:t>
            </a:r>
            <a:r>
              <a:rPr lang="en-US" i="1" dirty="0"/>
              <a:t>Leveraging Data and Evaluation in Institutional Fundraising</a:t>
            </a:r>
            <a:r>
              <a:rPr lang="en-US" dirty="0"/>
              <a:t> for your last session at this conference – </a:t>
            </a:r>
            <a:r>
              <a:rPr lang="en-US" u="sng" dirty="0"/>
              <a:t>a brave choice for us all</a:t>
            </a:r>
          </a:p>
        </p:txBody>
      </p:sp>
      <p:sp>
        <p:nvSpPr>
          <p:cNvPr id="4" name="Slide Number Placeholder 3"/>
          <p:cNvSpPr>
            <a:spLocks noGrp="1"/>
          </p:cNvSpPr>
          <p:nvPr>
            <p:ph type="sldNum" sz="quarter" idx="5"/>
          </p:nvPr>
        </p:nvSpPr>
        <p:spPr/>
        <p:txBody>
          <a:bodyPr/>
          <a:lstStyle/>
          <a:p>
            <a:fld id="{8E3678FE-CF0C-704B-B0C6-56892CBA85FC}" type="slidenum">
              <a:rPr lang="en-US" smtClean="0"/>
              <a:t>12</a:t>
            </a:fld>
            <a:endParaRPr lang="en-US" dirty="0"/>
          </a:p>
        </p:txBody>
      </p:sp>
    </p:spTree>
    <p:extLst>
      <p:ext uri="{BB962C8B-B14F-4D97-AF65-F5344CB8AC3E}">
        <p14:creationId xmlns:p14="http://schemas.microsoft.com/office/powerpoint/2010/main" val="2740778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presentation this afternoon will take place in </a:t>
            </a:r>
            <a:r>
              <a:rPr lang="en-US" u="sng" dirty="0"/>
              <a:t>three parts</a:t>
            </a:r>
            <a:r>
              <a:rPr lang="en-US" u="none" dirty="0"/>
              <a:t>: </a:t>
            </a:r>
            <a:endParaRPr lang="en-US" u="sng" dirty="0"/>
          </a:p>
          <a:p>
            <a:r>
              <a:rPr lang="en-US" dirty="0"/>
              <a:t>- brief intros</a:t>
            </a:r>
          </a:p>
          <a:p>
            <a:r>
              <a:rPr lang="en-US" dirty="0"/>
              <a:t>- deep dive into two grant app components—examples from one of our core programs</a:t>
            </a:r>
            <a:endParaRPr lang="en-US" b="0" u="none" dirty="0"/>
          </a:p>
          <a:p>
            <a:r>
              <a:rPr lang="en-US" b="0" u="none" dirty="0"/>
              <a:t>- as the session comes to a close, Meegan and I look forward to </a:t>
            </a:r>
            <a:r>
              <a:rPr lang="en-US" b="0" u="sng" dirty="0"/>
              <a:t>taking any questions you may have</a:t>
            </a:r>
          </a:p>
        </p:txBody>
      </p:sp>
      <p:sp>
        <p:nvSpPr>
          <p:cNvPr id="4" name="Slide Number Placeholder 3"/>
          <p:cNvSpPr>
            <a:spLocks noGrp="1"/>
          </p:cNvSpPr>
          <p:nvPr>
            <p:ph type="sldNum" sz="quarter" idx="5"/>
          </p:nvPr>
        </p:nvSpPr>
        <p:spPr/>
        <p:txBody>
          <a:bodyPr/>
          <a:lstStyle/>
          <a:p>
            <a:fld id="{8E3678FE-CF0C-704B-B0C6-56892CBA85FC}" type="slidenum">
              <a:rPr lang="en-US" smtClean="0"/>
              <a:t>13</a:t>
            </a:fld>
            <a:endParaRPr lang="en-US" dirty="0"/>
          </a:p>
        </p:txBody>
      </p:sp>
    </p:spTree>
    <p:extLst>
      <p:ext uri="{BB962C8B-B14F-4D97-AF65-F5344CB8AC3E}">
        <p14:creationId xmlns:p14="http://schemas.microsoft.com/office/powerpoint/2010/main" val="1622924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presentation today will be from the </a:t>
            </a:r>
            <a:r>
              <a:rPr lang="en-US" u="sng" dirty="0"/>
              <a:t>perspective of a fundraiser </a:t>
            </a:r>
            <a:r>
              <a:rPr lang="en-US" dirty="0"/>
              <a:t>at </a:t>
            </a:r>
            <a:r>
              <a:rPr lang="en-US" b="0" u="sng" dirty="0"/>
              <a:t>Public Media Group of Southern California</a:t>
            </a:r>
          </a:p>
          <a:p>
            <a:r>
              <a:rPr lang="en-US" dirty="0"/>
              <a:t>- our org was formed by a merger in 2018 between the two public TV stations that have been honored serve the Southern CA region for </a:t>
            </a:r>
            <a:r>
              <a:rPr lang="en-US" u="sng" dirty="0"/>
              <a:t>almost 60</a:t>
            </a:r>
            <a:r>
              <a:rPr lang="en-US" u="none" dirty="0"/>
              <a:t> years – </a:t>
            </a:r>
            <a:r>
              <a:rPr lang="en-US" dirty="0"/>
              <a:t>KCET and PBS SoCal</a:t>
            </a:r>
          </a:p>
          <a:p>
            <a:r>
              <a:rPr lang="en-US" dirty="0"/>
              <a:t>- together, we are </a:t>
            </a:r>
            <a:r>
              <a:rPr lang="en-US" u="sng" dirty="0"/>
              <a:t>living our mission</a:t>
            </a:r>
            <a:r>
              <a:rPr lang="en-US" u="none" dirty="0"/>
              <a:t> t</a:t>
            </a:r>
            <a:r>
              <a:rPr lang="en-US" dirty="0"/>
              <a:t>o “use the power of media for public good”</a:t>
            </a:r>
          </a:p>
        </p:txBody>
      </p:sp>
      <p:sp>
        <p:nvSpPr>
          <p:cNvPr id="4" name="Slide Number Placeholder 3"/>
          <p:cNvSpPr>
            <a:spLocks noGrp="1"/>
          </p:cNvSpPr>
          <p:nvPr>
            <p:ph type="sldNum" sz="quarter" idx="5"/>
          </p:nvPr>
        </p:nvSpPr>
        <p:spPr/>
        <p:txBody>
          <a:bodyPr/>
          <a:lstStyle/>
          <a:p>
            <a:fld id="{8E3678FE-CF0C-704B-B0C6-56892CBA85FC}" type="slidenum">
              <a:rPr lang="en-US" smtClean="0"/>
              <a:t>14</a:t>
            </a:fld>
            <a:endParaRPr lang="en-US" dirty="0"/>
          </a:p>
        </p:txBody>
      </p:sp>
    </p:spTree>
    <p:extLst>
      <p:ext uri="{BB962C8B-B14F-4D97-AF65-F5344CB8AC3E}">
        <p14:creationId xmlns:p14="http://schemas.microsoft.com/office/powerpoint/2010/main" val="2999821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joined the organization in 2017, and in my current</a:t>
            </a:r>
            <a:r>
              <a:rPr lang="en-US" u="none" dirty="0"/>
              <a:t> role as </a:t>
            </a:r>
            <a:r>
              <a:rPr lang="en-US" u="sng" dirty="0"/>
              <a:t>Associate Director of IG</a:t>
            </a:r>
            <a:r>
              <a:rPr lang="en-US" u="none" dirty="0"/>
              <a:t>, I am responsible for </a:t>
            </a:r>
            <a:r>
              <a:rPr lang="en-US" i="0" u="sng" dirty="0"/>
              <a:t>leading</a:t>
            </a:r>
            <a:r>
              <a:rPr lang="en-US" dirty="0"/>
              <a:t> a group of 4 fundraisers in our </a:t>
            </a:r>
            <a:r>
              <a:rPr lang="en-US" u="sng" dirty="0"/>
              <a:t>Adv Dept</a:t>
            </a:r>
          </a:p>
          <a:p>
            <a:r>
              <a:rPr lang="en-US" dirty="0"/>
              <a:t>- this core </a:t>
            </a:r>
            <a:r>
              <a:rPr lang="en-US" u="sng" dirty="0"/>
              <a:t>team</a:t>
            </a:r>
            <a:r>
              <a:rPr lang="en-US" dirty="0"/>
              <a:t> is responsible for securing and managing </a:t>
            </a:r>
            <a:r>
              <a:rPr lang="en-US" u="none" dirty="0"/>
              <a:t>~ </a:t>
            </a:r>
            <a:r>
              <a:rPr lang="en-US" u="sng" dirty="0">
                <a:highlight>
                  <a:srgbClr val="FFFF00"/>
                </a:highlight>
              </a:rPr>
              <a:t>50-60</a:t>
            </a:r>
            <a:r>
              <a:rPr lang="en-US" u="sng" dirty="0"/>
              <a:t> grants</a:t>
            </a:r>
            <a:r>
              <a:rPr lang="en-US" dirty="0"/>
              <a:t> each year from entities ranging from </a:t>
            </a:r>
            <a:r>
              <a:rPr lang="en-US" u="sng" dirty="0"/>
              <a:t>Local Private </a:t>
            </a:r>
            <a:r>
              <a:rPr lang="en-US" u="sng" dirty="0" err="1"/>
              <a:t>Fnds</a:t>
            </a:r>
            <a:r>
              <a:rPr lang="en-US" dirty="0"/>
              <a:t> to </a:t>
            </a:r>
            <a:r>
              <a:rPr lang="en-US" u="sng" dirty="0"/>
              <a:t>National Govt Grantmakers</a:t>
            </a:r>
            <a:r>
              <a:rPr lang="en-US" dirty="0"/>
              <a:t>, such as the NEA</a:t>
            </a:r>
          </a:p>
          <a:p>
            <a:endParaRPr lang="en-US" dirty="0"/>
          </a:p>
          <a:p>
            <a:r>
              <a:rPr lang="en-US" u="sng" dirty="0"/>
              <a:t>Our team’s portfolio</a:t>
            </a:r>
            <a:r>
              <a:rPr lang="en-US" dirty="0"/>
              <a:t> focuses on raising </a:t>
            </a:r>
            <a:r>
              <a:rPr lang="en-US" u="sng" dirty="0"/>
              <a:t>restricted revenue</a:t>
            </a:r>
            <a:r>
              <a:rPr lang="en-US" dirty="0"/>
              <a:t> for </a:t>
            </a:r>
            <a:r>
              <a:rPr lang="en-US" dirty="0" err="1"/>
              <a:t>strat</a:t>
            </a:r>
            <a:r>
              <a:rPr lang="en-US" dirty="0"/>
              <a:t> org priorities</a:t>
            </a:r>
          </a:p>
          <a:p>
            <a:r>
              <a:rPr lang="en-US" dirty="0"/>
              <a:t>- </a:t>
            </a:r>
            <a:r>
              <a:rPr lang="en-US" u="none" dirty="0"/>
              <a:t>we raise funds to help </a:t>
            </a:r>
            <a:r>
              <a:rPr lang="en-US" u="sng" dirty="0"/>
              <a:t>building org capacities</a:t>
            </a:r>
            <a:r>
              <a:rPr lang="en-US" dirty="0"/>
              <a:t> in a range of areas (e.g. digital innovation and infrastructure), as well as grant funds that support:</a:t>
            </a:r>
          </a:p>
          <a:p>
            <a:pPr marL="0" indent="0">
              <a:buFontTx/>
              <a:buNone/>
            </a:pPr>
            <a:r>
              <a:rPr lang="en-US" dirty="0"/>
              <a:t>- </a:t>
            </a:r>
            <a:r>
              <a:rPr lang="en-US" u="sng" dirty="0"/>
              <a:t>KCET</a:t>
            </a:r>
            <a:r>
              <a:rPr lang="en-US" u="none" dirty="0"/>
              <a:t>’s</a:t>
            </a:r>
            <a:r>
              <a:rPr lang="en-US" dirty="0"/>
              <a:t> Original Multi-Platform </a:t>
            </a:r>
            <a:r>
              <a:rPr lang="en-US" u="sng" dirty="0"/>
              <a:t>Programming</a:t>
            </a:r>
          </a:p>
          <a:p>
            <a:pPr marL="0" indent="0">
              <a:buFontTx/>
              <a:buNone/>
            </a:pPr>
            <a:r>
              <a:rPr lang="en-US" dirty="0"/>
              <a:t>- </a:t>
            </a:r>
            <a:r>
              <a:rPr lang="en-US" u="sng" dirty="0"/>
              <a:t>PBS SoCal</a:t>
            </a:r>
            <a:r>
              <a:rPr lang="en-US" dirty="0"/>
              <a:t>’s </a:t>
            </a:r>
            <a:r>
              <a:rPr lang="en-US" u="sng" dirty="0"/>
              <a:t>EL Learning Services</a:t>
            </a:r>
          </a:p>
          <a:p>
            <a:endParaRPr lang="en-US" u="none" dirty="0"/>
          </a:p>
          <a:p>
            <a:r>
              <a:rPr lang="en-US" u="none" dirty="0"/>
              <a:t>Today’s presentation will be a </a:t>
            </a:r>
            <a:r>
              <a:rPr lang="en-US" u="sng" dirty="0"/>
              <a:t>Case Study</a:t>
            </a:r>
            <a:r>
              <a:rPr lang="en-US" dirty="0"/>
              <a:t> about </a:t>
            </a:r>
            <a:r>
              <a:rPr lang="en-US" u="sng" dirty="0"/>
              <a:t>how</a:t>
            </a:r>
            <a:r>
              <a:rPr lang="en-US" dirty="0"/>
              <a:t> we secured major national grants to launch our keystone program in the early childhood </a:t>
            </a:r>
            <a:r>
              <a:rPr lang="en-US" dirty="0" err="1"/>
              <a:t>edu</a:t>
            </a:r>
            <a:r>
              <a:rPr lang="en-US" dirty="0"/>
              <a:t> space—</a:t>
            </a:r>
            <a:r>
              <a:rPr lang="en-US" u="sng" dirty="0"/>
              <a:t>PBS SoCal’s FM Program</a:t>
            </a:r>
          </a:p>
        </p:txBody>
      </p:sp>
      <p:sp>
        <p:nvSpPr>
          <p:cNvPr id="4" name="Slide Number Placeholder 3"/>
          <p:cNvSpPr>
            <a:spLocks noGrp="1"/>
          </p:cNvSpPr>
          <p:nvPr>
            <p:ph type="sldNum" sz="quarter" idx="5"/>
          </p:nvPr>
        </p:nvSpPr>
        <p:spPr/>
        <p:txBody>
          <a:bodyPr/>
          <a:lstStyle/>
          <a:p>
            <a:fld id="{8E3678FE-CF0C-704B-B0C6-56892CBA85FC}" type="slidenum">
              <a:rPr lang="en-US" smtClean="0"/>
              <a:t>15</a:t>
            </a:fld>
            <a:endParaRPr lang="en-US" dirty="0"/>
          </a:p>
        </p:txBody>
      </p:sp>
    </p:spTree>
    <p:extLst>
      <p:ext uri="{BB962C8B-B14F-4D97-AF65-F5344CB8AC3E}">
        <p14:creationId xmlns:p14="http://schemas.microsoft.com/office/powerpoint/2010/main" val="1946556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very beginning, our station has been dedicated to </a:t>
            </a:r>
            <a:r>
              <a:rPr lang="en-US" u="sng" dirty="0"/>
              <a:t>improving outcomes for children</a:t>
            </a:r>
            <a:r>
              <a:rPr lang="en-US" dirty="0"/>
              <a:t> </a:t>
            </a:r>
            <a:r>
              <a:rPr lang="en-US" u="none" dirty="0"/>
              <a:t>through </a:t>
            </a:r>
            <a:r>
              <a:rPr lang="en-US" u="sng" dirty="0"/>
              <a:t>quality, accessible </a:t>
            </a:r>
            <a:r>
              <a:rPr lang="en-US" u="sng" dirty="0" err="1"/>
              <a:t>edu</a:t>
            </a:r>
            <a:r>
              <a:rPr lang="en-US" u="sng" dirty="0"/>
              <a:t> programming</a:t>
            </a:r>
            <a:r>
              <a:rPr lang="en-US" u="none" dirty="0"/>
              <a:t> that reaches families where they are – </a:t>
            </a:r>
            <a:r>
              <a:rPr lang="en-US" dirty="0"/>
              <a:t>on-air, online, and directly in the community</a:t>
            </a:r>
          </a:p>
          <a:p>
            <a:r>
              <a:rPr lang="en-US" dirty="0"/>
              <a:t>- in recent years, we have </a:t>
            </a:r>
            <a:r>
              <a:rPr lang="en-US" u="sng" dirty="0"/>
              <a:t>expanded this commitment</a:t>
            </a:r>
            <a:r>
              <a:rPr lang="en-US" dirty="0"/>
              <a:t> with launch of FM Program</a:t>
            </a:r>
          </a:p>
          <a:p>
            <a:endParaRPr lang="en-US" dirty="0"/>
          </a:p>
          <a:p>
            <a:r>
              <a:rPr lang="en-US" dirty="0"/>
              <a:t>FM is a </a:t>
            </a:r>
            <a:r>
              <a:rPr lang="en-US" u="sng" dirty="0"/>
              <a:t>research-based program</a:t>
            </a:r>
            <a:r>
              <a:rPr lang="en-US" dirty="0"/>
              <a:t> that is built upon an extensive body of evidence indicating that:</a:t>
            </a:r>
          </a:p>
          <a:p>
            <a:r>
              <a:rPr lang="en-US" u="none" dirty="0"/>
              <a:t>- </a:t>
            </a:r>
            <a:r>
              <a:rPr lang="en-US" u="sng" dirty="0"/>
              <a:t>Early math skills</a:t>
            </a:r>
            <a:r>
              <a:rPr lang="en-US" u="none" dirty="0"/>
              <a:t> upon entering kindergarten are a key predictor of </a:t>
            </a:r>
            <a:r>
              <a:rPr lang="en-US" u="sng" dirty="0"/>
              <a:t>later academic success</a:t>
            </a:r>
            <a:r>
              <a:rPr lang="en-US" u="none" dirty="0"/>
              <a:t>, and that </a:t>
            </a:r>
            <a:r>
              <a:rPr lang="en-US" u="sng" dirty="0"/>
              <a:t>parent engagement</a:t>
            </a:r>
            <a:r>
              <a:rPr lang="en-US" u="none" dirty="0"/>
              <a:t> at an early age is essential for building those foundational skills</a:t>
            </a:r>
          </a:p>
          <a:p>
            <a:r>
              <a:rPr lang="en-US" dirty="0"/>
              <a:t>- So FM is designed to increase </a:t>
            </a:r>
            <a:r>
              <a:rPr lang="en-US" b="1" u="sng" dirty="0"/>
              <a:t>parents’</a:t>
            </a:r>
            <a:r>
              <a:rPr lang="en-US" u="sng" dirty="0"/>
              <a:t> skills, confidence, and enthusiasm </a:t>
            </a:r>
            <a:r>
              <a:rPr lang="en-US" dirty="0"/>
              <a:t>for math—which in turn can </a:t>
            </a:r>
            <a:r>
              <a:rPr lang="en-US" u="sng" dirty="0"/>
              <a:t>unlock a bright future </a:t>
            </a:r>
            <a:r>
              <a:rPr lang="en-US" dirty="0"/>
              <a:t>for their child</a:t>
            </a:r>
          </a:p>
        </p:txBody>
      </p:sp>
      <p:sp>
        <p:nvSpPr>
          <p:cNvPr id="4" name="Slide Number Placeholder 3"/>
          <p:cNvSpPr>
            <a:spLocks noGrp="1"/>
          </p:cNvSpPr>
          <p:nvPr>
            <p:ph type="sldNum" sz="quarter" idx="5"/>
          </p:nvPr>
        </p:nvSpPr>
        <p:spPr/>
        <p:txBody>
          <a:bodyPr/>
          <a:lstStyle/>
          <a:p>
            <a:fld id="{8E3678FE-CF0C-704B-B0C6-56892CBA85FC}" type="slidenum">
              <a:rPr lang="en-US" smtClean="0"/>
              <a:t>16</a:t>
            </a:fld>
            <a:endParaRPr lang="en-US" dirty="0"/>
          </a:p>
        </p:txBody>
      </p:sp>
    </p:spTree>
    <p:extLst>
      <p:ext uri="{BB962C8B-B14F-4D97-AF65-F5344CB8AC3E}">
        <p14:creationId xmlns:p14="http://schemas.microsoft.com/office/powerpoint/2010/main" val="1913961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2018, a </a:t>
            </a:r>
            <a:r>
              <a:rPr lang="en-US" u="sng" dirty="0"/>
              <a:t>Request for Proposal</a:t>
            </a:r>
            <a:r>
              <a:rPr lang="en-US" u="none" dirty="0"/>
              <a:t> </a:t>
            </a:r>
            <a:r>
              <a:rPr lang="en-US" dirty="0"/>
              <a:t>was circulated by a collection of grantmakers who were interested in building a </a:t>
            </a:r>
            <a:r>
              <a:rPr lang="en-US" u="sng" dirty="0"/>
              <a:t>national Family Math movement</a:t>
            </a:r>
          </a:p>
          <a:p>
            <a:r>
              <a:rPr lang="en-US" dirty="0"/>
              <a:t>- this grant opportunity was an excellent fit – it was a chance for the station to hone its ongoing work in the </a:t>
            </a:r>
            <a:r>
              <a:rPr lang="en-US" u="sng" dirty="0"/>
              <a:t>STEM early learning education space</a:t>
            </a:r>
            <a:r>
              <a:rPr lang="en-US" dirty="0"/>
              <a:t> in SoCal</a:t>
            </a:r>
          </a:p>
          <a:p>
            <a:r>
              <a:rPr lang="en-US" dirty="0"/>
              <a:t>- (work that continues to be informed by the station’s </a:t>
            </a:r>
            <a:r>
              <a:rPr lang="en-US" u="sng" dirty="0"/>
              <a:t>participation in CPB’s Ready To Learn</a:t>
            </a:r>
            <a:r>
              <a:rPr lang="en-US" u="none" dirty="0"/>
              <a:t> initiative)</a:t>
            </a:r>
          </a:p>
          <a:p>
            <a:endParaRPr lang="en-US" dirty="0"/>
          </a:p>
          <a:p>
            <a:r>
              <a:rPr lang="en-US" dirty="0"/>
              <a:t>On the fundraising side, we were confident that the program was </a:t>
            </a:r>
            <a:r>
              <a:rPr lang="en-US" u="sng" dirty="0"/>
              <a:t>sufficiently prepared</a:t>
            </a:r>
            <a:r>
              <a:rPr lang="en-US" dirty="0"/>
              <a:t> for a major grant opportunity, because it already had the essential program components in place to make a strong case for support. For example:</a:t>
            </a:r>
          </a:p>
          <a:p>
            <a:r>
              <a:rPr lang="en-US" dirty="0"/>
              <a:t>- our EL team was highly experienced and had a well-tested methodology – it was a simple choice to narrow in on the “M” in STEM (after all, Math is foundation to all of STEM)</a:t>
            </a:r>
          </a:p>
          <a:p>
            <a:r>
              <a:rPr lang="en-US" dirty="0"/>
              <a:t>- through their </a:t>
            </a:r>
            <a:r>
              <a:rPr lang="en-US" u="sng" dirty="0"/>
              <a:t>direct service work in the City of Compton</a:t>
            </a:r>
            <a:r>
              <a:rPr lang="en-US" dirty="0"/>
              <a:t>, they had fostered deep relationships with local community organizations (including the </a:t>
            </a:r>
            <a:r>
              <a:rPr lang="en-US" u="sng" dirty="0"/>
              <a:t>Compton Unified SD</a:t>
            </a:r>
            <a:r>
              <a:rPr lang="en-US" dirty="0"/>
              <a:t>, among others)</a:t>
            </a:r>
          </a:p>
          <a:p>
            <a:r>
              <a:rPr lang="en-US" dirty="0"/>
              <a:t>- and the </a:t>
            </a:r>
            <a:r>
              <a:rPr lang="en-US" u="sng" dirty="0"/>
              <a:t>timing provide fortuitous, because it coincided </a:t>
            </a:r>
            <a:r>
              <a:rPr lang="en-US" dirty="0"/>
              <a:t>with the post-merger integration process – providing a chance for </a:t>
            </a:r>
            <a:r>
              <a:rPr lang="en-US" u="sng" dirty="0"/>
              <a:t>PBS SoCal’s education team to begin collaborating closely with KCET’s original content creators</a:t>
            </a:r>
            <a:r>
              <a:rPr lang="en-US" dirty="0"/>
              <a:t> – thereby significantly increasing opportunities for Family Math to expand its reach through digital and on-air offerings</a:t>
            </a:r>
          </a:p>
          <a:p>
            <a:endParaRPr lang="en-US" dirty="0"/>
          </a:p>
          <a:p>
            <a:r>
              <a:rPr lang="en-US" dirty="0"/>
              <a:t>Soon thereafter, the our team submitted a </a:t>
            </a:r>
            <a:r>
              <a:rPr lang="en-US" u="sng" dirty="0"/>
              <a:t>successful grant app</a:t>
            </a:r>
            <a:r>
              <a:rPr lang="en-US" dirty="0"/>
              <a:t> which helped to </a:t>
            </a:r>
            <a:r>
              <a:rPr lang="en-US" u="sng" dirty="0"/>
              <a:t>launch the pilot</a:t>
            </a:r>
            <a:r>
              <a:rPr lang="en-US" dirty="0"/>
              <a:t> FM Initiative in Compton, CA</a:t>
            </a:r>
          </a:p>
          <a:p>
            <a:r>
              <a:rPr lang="en-US" dirty="0"/>
              <a:t>- we are so thankful for the ongoing support of the original FM funders, as well as those who have added their support in the intervening years</a:t>
            </a:r>
          </a:p>
          <a:p>
            <a:endParaRPr lang="en-US" dirty="0"/>
          </a:p>
          <a:p>
            <a:r>
              <a:rPr lang="en-US" dirty="0"/>
              <a:t>Please note that as we look </a:t>
            </a:r>
            <a:r>
              <a:rPr lang="en-US" u="sng" dirty="0"/>
              <a:t>towards the future for FM</a:t>
            </a:r>
            <a:r>
              <a:rPr lang="en-US" dirty="0"/>
              <a:t>, we know that grant funds will remain one essential revenue stream (and </a:t>
            </a:r>
            <a:r>
              <a:rPr lang="en-US" dirty="0" err="1"/>
              <a:t>cont</a:t>
            </a:r>
            <a:r>
              <a:rPr lang="en-US" dirty="0"/>
              <a:t> to fundraise accordingly)—it is an organizational priority built on </a:t>
            </a:r>
            <a:r>
              <a:rPr lang="en-US" u="sng" dirty="0"/>
              <a:t>diversified funding</a:t>
            </a:r>
            <a:r>
              <a:rPr lang="en-US" dirty="0"/>
              <a:t> base is </a:t>
            </a:r>
            <a:r>
              <a:rPr lang="en-US" u="sng" dirty="0"/>
              <a:t>anticipates and accounts</a:t>
            </a:r>
            <a:r>
              <a:rPr lang="en-US" dirty="0"/>
              <a:t> for the natural ebb and flow of grant revenue</a:t>
            </a:r>
          </a:p>
          <a:p>
            <a:r>
              <a:rPr lang="en-US" dirty="0"/>
              <a:t>- through this strategy, Public Media Group of Southern California is endeavoring to ensure the </a:t>
            </a:r>
            <a:r>
              <a:rPr lang="en-US" u="sng" dirty="0"/>
              <a:t>sustainability</a:t>
            </a:r>
            <a:r>
              <a:rPr lang="en-US" dirty="0"/>
              <a:t> of this program—both locally and as it expands far beyond</a:t>
            </a:r>
          </a:p>
        </p:txBody>
      </p:sp>
      <p:sp>
        <p:nvSpPr>
          <p:cNvPr id="4" name="Slide Number Placeholder 3"/>
          <p:cNvSpPr>
            <a:spLocks noGrp="1"/>
          </p:cNvSpPr>
          <p:nvPr>
            <p:ph type="sldNum" sz="quarter" idx="5"/>
          </p:nvPr>
        </p:nvSpPr>
        <p:spPr/>
        <p:txBody>
          <a:bodyPr/>
          <a:lstStyle/>
          <a:p>
            <a:fld id="{8E3678FE-CF0C-704B-B0C6-56892CBA85FC}" type="slidenum">
              <a:rPr lang="en-US" smtClean="0"/>
              <a:t>17</a:t>
            </a:fld>
            <a:endParaRPr lang="en-US" dirty="0"/>
          </a:p>
        </p:txBody>
      </p:sp>
    </p:spTree>
    <p:extLst>
      <p:ext uri="{BB962C8B-B14F-4D97-AF65-F5344CB8AC3E}">
        <p14:creationId xmlns:p14="http://schemas.microsoft.com/office/powerpoint/2010/main" val="1371096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I have shared a bit about the origins of FM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will take a few minutes to walk through </a:t>
            </a:r>
            <a:r>
              <a:rPr lang="en-US" u="sng" dirty="0"/>
              <a:t>one example </a:t>
            </a:r>
            <a:r>
              <a:rPr lang="en-US" dirty="0"/>
              <a:t>of how we have constructed key pieces of a typical FM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a:t>
            </a:r>
            <a:r>
              <a:rPr lang="en-US" u="sng" dirty="0"/>
              <a:t>program objectives</a:t>
            </a:r>
            <a:r>
              <a:rPr lang="en-US" dirty="0"/>
              <a:t> and accompanying FM eval plan</a:t>
            </a:r>
          </a:p>
        </p:txBody>
      </p:sp>
      <p:sp>
        <p:nvSpPr>
          <p:cNvPr id="4" name="Slide Number Placeholder 3"/>
          <p:cNvSpPr>
            <a:spLocks noGrp="1"/>
          </p:cNvSpPr>
          <p:nvPr>
            <p:ph type="sldNum" sz="quarter" idx="5"/>
          </p:nvPr>
        </p:nvSpPr>
        <p:spPr/>
        <p:txBody>
          <a:bodyPr/>
          <a:lstStyle/>
          <a:p>
            <a:fld id="{8E3678FE-CF0C-704B-B0C6-56892CBA85FC}" type="slidenum">
              <a:rPr lang="en-US" smtClean="0"/>
              <a:t>18</a:t>
            </a:fld>
            <a:endParaRPr lang="en-US" dirty="0"/>
          </a:p>
        </p:txBody>
      </p:sp>
    </p:spTree>
    <p:extLst>
      <p:ext uri="{BB962C8B-B14F-4D97-AF65-F5344CB8AC3E}">
        <p14:creationId xmlns:p14="http://schemas.microsoft.com/office/powerpoint/2010/main" val="1906122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its core, a successful FM proposal is made possible through a </a:t>
            </a:r>
            <a:r>
              <a:rPr lang="en-US" u="sng" dirty="0"/>
              <a:t>partnership b/w the FM program staff and our IG team</a:t>
            </a:r>
          </a:p>
          <a:p>
            <a:pPr marL="0" indent="0">
              <a:buFontTx/>
              <a:buNone/>
            </a:pPr>
            <a:r>
              <a:rPr lang="en-US" dirty="0"/>
              <a:t>- as </a:t>
            </a:r>
            <a:r>
              <a:rPr lang="en-US" u="sng" dirty="0"/>
              <a:t>storytellers</a:t>
            </a:r>
            <a:r>
              <a:rPr lang="en-US" dirty="0"/>
              <a:t> – our team excels at writing persuasive case statements that articulate a clear need for FM in the communities that we serve</a:t>
            </a:r>
          </a:p>
          <a:p>
            <a:pPr marL="0" indent="0">
              <a:buFontTx/>
              <a:buNone/>
            </a:pPr>
            <a:r>
              <a:rPr lang="en-US" dirty="0"/>
              <a:t>- and as </a:t>
            </a:r>
            <a:r>
              <a:rPr lang="en-US" u="sng" dirty="0"/>
              <a:t>grants managers</a:t>
            </a:r>
            <a:r>
              <a:rPr lang="en-US" u="none" dirty="0"/>
              <a:t> – we are</a:t>
            </a:r>
            <a:r>
              <a:rPr lang="en-US" dirty="0"/>
              <a:t> experts at </a:t>
            </a:r>
            <a:r>
              <a:rPr lang="en-US" u="sng" dirty="0"/>
              <a:t>aggregating and synthesizing the many disparate pieces</a:t>
            </a:r>
            <a:r>
              <a:rPr lang="en-US" dirty="0"/>
              <a:t> of information that comprise a major proposal</a:t>
            </a:r>
          </a:p>
          <a:p>
            <a:pPr marL="0" indent="0">
              <a:buFontTx/>
              <a:buNone/>
            </a:pPr>
            <a:r>
              <a:rPr lang="en-US" dirty="0"/>
              <a:t>- but throughout the process, we always remind selves </a:t>
            </a:r>
            <a:r>
              <a:rPr lang="en-US" u="sng" dirty="0"/>
              <a:t>not to overlook </a:t>
            </a:r>
            <a:r>
              <a:rPr lang="en-US" dirty="0"/>
              <a:t>the </a:t>
            </a:r>
            <a:r>
              <a:rPr lang="en-US" u="sng" dirty="0"/>
              <a:t>crucial </a:t>
            </a:r>
            <a:r>
              <a:rPr lang="en-US" b="0" u="sng" dirty="0"/>
              <a:t>role</a:t>
            </a:r>
            <a:r>
              <a:rPr lang="en-US" b="0" dirty="0"/>
              <a:t> that well-formed objectives and measurements can play</a:t>
            </a:r>
            <a:r>
              <a:rPr lang="en-US" dirty="0"/>
              <a:t> </a:t>
            </a:r>
            <a:r>
              <a:rPr lang="en-US" u="sng" dirty="0"/>
              <a:t>throughout the life cycle</a:t>
            </a:r>
            <a:r>
              <a:rPr lang="en-US" u="none" dirty="0"/>
              <a:t> of grant</a:t>
            </a:r>
          </a:p>
          <a:p>
            <a:pPr marL="0" indent="0">
              <a:buFontTx/>
              <a:buNone/>
            </a:pPr>
            <a:endParaRPr lang="en-US" dirty="0"/>
          </a:p>
          <a:p>
            <a:pPr marL="0" indent="0">
              <a:buFontTx/>
              <a:buNone/>
            </a:pPr>
            <a:r>
              <a:rPr lang="en-US" dirty="0"/>
              <a:t>At times, grant objectives can seem somewhat abstract (program staff and ourselves) – and </a:t>
            </a:r>
            <a:r>
              <a:rPr lang="en-US" u="sng" dirty="0"/>
              <a:t>differentiating</a:t>
            </a:r>
            <a:r>
              <a:rPr lang="en-US" dirty="0"/>
              <a:t> them from other terms like “outcomes,” “goals,” </a:t>
            </a:r>
            <a:r>
              <a:rPr lang="en-US" dirty="0" err="1"/>
              <a:t>etc</a:t>
            </a:r>
            <a:r>
              <a:rPr lang="en-US" dirty="0"/>
              <a:t> can be challenging</a:t>
            </a:r>
          </a:p>
          <a:p>
            <a:pPr marL="0" indent="0">
              <a:buFontTx/>
              <a:buNone/>
            </a:pPr>
            <a:r>
              <a:rPr lang="en-US" dirty="0"/>
              <a:t>- so we often employ a strategy of </a:t>
            </a:r>
            <a:r>
              <a:rPr lang="en-US" u="sng" dirty="0"/>
              <a:t>working backwards</a:t>
            </a:r>
            <a:r>
              <a:rPr lang="en-US" dirty="0"/>
              <a:t> from what the program team knows to be </a:t>
            </a:r>
            <a:r>
              <a:rPr lang="en-US" u="sng" dirty="0"/>
              <a:t>true</a:t>
            </a:r>
          </a:p>
          <a:p>
            <a:pPr marL="0" indent="0">
              <a:buFontTx/>
              <a:buNone/>
            </a:pPr>
            <a:r>
              <a:rPr lang="en-US" dirty="0"/>
              <a:t>- this begins by asking a simple question: “what are you </a:t>
            </a:r>
            <a:r>
              <a:rPr lang="en-US" u="sng" dirty="0"/>
              <a:t>aiming to achieve</a:t>
            </a:r>
            <a:r>
              <a:rPr lang="en-US" dirty="0"/>
              <a:t> with FM?” </a:t>
            </a:r>
          </a:p>
          <a:p>
            <a:pPr marL="0" indent="0">
              <a:buFontTx/>
              <a:buNone/>
            </a:pPr>
            <a:endParaRPr lang="en-US" dirty="0"/>
          </a:p>
          <a:p>
            <a:pPr marL="0" indent="0">
              <a:buFontTx/>
              <a:buNone/>
            </a:pPr>
            <a:r>
              <a:rPr lang="en-US" dirty="0"/>
              <a:t>In the example here, we were provided two responses:</a:t>
            </a:r>
          </a:p>
          <a:p>
            <a:pPr marL="0" indent="0">
              <a:buFontTx/>
              <a:buNone/>
            </a:pPr>
            <a:r>
              <a:rPr lang="en-US" dirty="0"/>
              <a:t>- 1st aims to build </a:t>
            </a:r>
            <a:r>
              <a:rPr lang="en-US" i="0" u="sng" dirty="0"/>
              <a:t>parent</a:t>
            </a:r>
            <a:r>
              <a:rPr lang="en-US" dirty="0"/>
              <a:t> skills in the </a:t>
            </a:r>
            <a:r>
              <a:rPr lang="en-US" u="sng" dirty="0"/>
              <a:t>near term</a:t>
            </a:r>
            <a:r>
              <a:rPr lang="en-US" dirty="0"/>
              <a:t>: </a:t>
            </a:r>
            <a:r>
              <a:rPr lang="en-US" i="1" dirty="0"/>
              <a:t>increase parents math positivity and confidence in teaching math at home</a:t>
            </a:r>
          </a:p>
          <a:p>
            <a:pPr marL="0" indent="0">
              <a:buFontTx/>
              <a:buNone/>
            </a:pPr>
            <a:r>
              <a:rPr lang="en-US" dirty="0"/>
              <a:t>- 2nd aims to have a </a:t>
            </a:r>
            <a:r>
              <a:rPr lang="en-US" u="sng" dirty="0"/>
              <a:t>longer term</a:t>
            </a:r>
            <a:r>
              <a:rPr lang="en-US" dirty="0"/>
              <a:t> impact on their </a:t>
            </a:r>
            <a:r>
              <a:rPr lang="en-US" u="sng" dirty="0"/>
              <a:t>child</a:t>
            </a:r>
            <a:r>
              <a:rPr lang="en-US" dirty="0"/>
              <a:t>: </a:t>
            </a:r>
            <a:r>
              <a:rPr lang="en-US" i="1" dirty="0"/>
              <a:t>increase math proficiency and kindergarten readiness</a:t>
            </a:r>
          </a:p>
          <a:p>
            <a:pPr marL="0" indent="0">
              <a:buFontTx/>
              <a:buNone/>
            </a:pPr>
            <a:r>
              <a:rPr lang="en-US" dirty="0"/>
              <a:t>- we know that FM is designed to </a:t>
            </a:r>
            <a:r>
              <a:rPr lang="en-US" u="sng" dirty="0"/>
              <a:t>serve parents directly</a:t>
            </a:r>
            <a:r>
              <a:rPr lang="en-US" dirty="0"/>
              <a:t>, so the 1st can serve as a starting point for developing an appropriate obj</a:t>
            </a:r>
          </a:p>
          <a:p>
            <a:pPr marL="0" indent="0">
              <a:buFontTx/>
              <a:buNone/>
            </a:pPr>
            <a:r>
              <a:rPr lang="en-US" dirty="0"/>
              <a:t>- and although we do not have sufficient time today to delve into “outcomes,” please note that the 2nd aim is an excellent place to start building that portion of the application</a:t>
            </a:r>
          </a:p>
        </p:txBody>
      </p:sp>
      <p:sp>
        <p:nvSpPr>
          <p:cNvPr id="4" name="Slide Number Placeholder 3"/>
          <p:cNvSpPr>
            <a:spLocks noGrp="1"/>
          </p:cNvSpPr>
          <p:nvPr>
            <p:ph type="sldNum" sz="quarter" idx="5"/>
          </p:nvPr>
        </p:nvSpPr>
        <p:spPr/>
        <p:txBody>
          <a:bodyPr/>
          <a:lstStyle/>
          <a:p>
            <a:fld id="{8E3678FE-CF0C-704B-B0C6-56892CBA85FC}" type="slidenum">
              <a:rPr lang="en-US" smtClean="0"/>
              <a:t>19</a:t>
            </a:fld>
            <a:endParaRPr lang="en-US" dirty="0"/>
          </a:p>
        </p:txBody>
      </p:sp>
    </p:spTree>
    <p:extLst>
      <p:ext uri="{BB962C8B-B14F-4D97-AF65-F5344CB8AC3E}">
        <p14:creationId xmlns:p14="http://schemas.microsoft.com/office/powerpoint/2010/main" val="119627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Are any of you already members of the Grant Center for Public Media?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 started the Grant Center back in 2002.  We were funded by the Corporation for Public Broadcasting for a number of years – many of you may know us from that time period when we were a free service available to all public tv and radio stations, and I hosted a monthly webinar about funding in public media.  Since 2015, we have been a subscription service for public tv and radio stations that is a partnership between Greater Public and America’s Public Television Stations (APTS – the nonprofit advocacy arm of public television). You’ll find more information about the Grant Center from the materials on your table.</a:t>
            </a:r>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2</a:t>
            </a:fld>
            <a:endParaRPr lang="en-US" dirty="0"/>
          </a:p>
        </p:txBody>
      </p:sp>
    </p:spTree>
    <p:extLst>
      <p:ext uri="{BB962C8B-B14F-4D97-AF65-F5344CB8AC3E}">
        <p14:creationId xmlns:p14="http://schemas.microsoft.com/office/powerpoint/2010/main" val="2247865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Provided that snapshot of what FM is </a:t>
            </a:r>
            <a:r>
              <a:rPr lang="en-US" u="sng" dirty="0"/>
              <a:t>aiming</a:t>
            </a:r>
            <a:r>
              <a:rPr lang="en-US" dirty="0"/>
              <a:t> to achieve, IG begins process of </a:t>
            </a:r>
            <a:r>
              <a:rPr lang="en-US" u="sng" dirty="0"/>
              <a:t>transforming</a:t>
            </a:r>
            <a:r>
              <a:rPr lang="en-US" dirty="0"/>
              <a:t> it into obj that includes each required piece of information – </a:t>
            </a:r>
            <a:r>
              <a:rPr lang="en-US" u="sng" dirty="0"/>
              <a:t>distilled into a single sentence</a:t>
            </a:r>
            <a:r>
              <a:rPr lang="en-US" dirty="0"/>
              <a:t> about </a:t>
            </a:r>
            <a:r>
              <a:rPr lang="en-US" u="sng" dirty="0"/>
              <a:t>one key project accomplishment</a:t>
            </a:r>
            <a:r>
              <a:rPr lang="en-US" dirty="0"/>
              <a:t> to be achieved during the grant term</a:t>
            </a:r>
          </a:p>
          <a:p>
            <a:pPr marL="0" indent="0">
              <a:buFontTx/>
              <a:buNone/>
            </a:pPr>
            <a:r>
              <a:rPr lang="en-US" dirty="0"/>
              <a:t>- funders love to refer to “S.M.A.R.T.” objectives – where </a:t>
            </a:r>
            <a:r>
              <a:rPr lang="en-US" u="sng" dirty="0"/>
              <a:t>each line of the acrostic is one required component</a:t>
            </a:r>
            <a:r>
              <a:rPr lang="en-US" dirty="0"/>
              <a:t> of the program obj</a:t>
            </a:r>
          </a:p>
          <a:p>
            <a:pPr marL="0" indent="0">
              <a:buFontTx/>
              <a:buNone/>
            </a:pPr>
            <a:r>
              <a:rPr lang="en-US" dirty="0"/>
              <a:t>- although these keywords may vary from funder to funder, today I will adhere to the configuration presented here: an objective must be </a:t>
            </a:r>
            <a:r>
              <a:rPr lang="en-US" i="1" dirty="0"/>
              <a:t>highly-specific, measurable, achievable, realistic, and time-bound</a:t>
            </a:r>
          </a:p>
        </p:txBody>
      </p:sp>
      <p:sp>
        <p:nvSpPr>
          <p:cNvPr id="4" name="Slide Number Placeholder 3"/>
          <p:cNvSpPr>
            <a:spLocks noGrp="1"/>
          </p:cNvSpPr>
          <p:nvPr>
            <p:ph type="sldNum" sz="quarter" idx="5"/>
          </p:nvPr>
        </p:nvSpPr>
        <p:spPr/>
        <p:txBody>
          <a:bodyPr/>
          <a:lstStyle/>
          <a:p>
            <a:fld id="{8E3678FE-CF0C-704B-B0C6-56892CBA85FC}" type="slidenum">
              <a:rPr lang="en-US" smtClean="0"/>
              <a:t>20</a:t>
            </a:fld>
            <a:endParaRPr lang="en-US" dirty="0"/>
          </a:p>
        </p:txBody>
      </p:sp>
    </p:spTree>
    <p:extLst>
      <p:ext uri="{BB962C8B-B14F-4D97-AF65-F5344CB8AC3E}">
        <p14:creationId xmlns:p14="http://schemas.microsoft.com/office/powerpoint/2010/main" val="1552577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Keeping SMART expectations in mind, our next step would be to  ask the FM team for </a:t>
            </a:r>
            <a:r>
              <a:rPr lang="en-US" u="sng" dirty="0"/>
              <a:t>clarification</a:t>
            </a:r>
            <a:r>
              <a:rPr lang="en-US" dirty="0"/>
              <a:t> (various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u="sng" dirty="0"/>
              <a:t>how</a:t>
            </a:r>
            <a:r>
              <a:rPr lang="en-US" dirty="0"/>
              <a:t> go about increasing those particular skills (</a:t>
            </a:r>
            <a:r>
              <a:rPr lang="en-US" i="1" dirty="0"/>
              <a:t>positivity</a:t>
            </a:r>
            <a:r>
              <a:rPr lang="en-US" dirty="0"/>
              <a:t> and </a:t>
            </a:r>
            <a:r>
              <a:rPr lang="en-US" i="1" dirty="0"/>
              <a:t>confidence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which </a:t>
            </a:r>
            <a:r>
              <a:rPr lang="en-US" u="sng" dirty="0"/>
              <a:t>program component</a:t>
            </a:r>
            <a:r>
              <a:rPr lang="en-US" dirty="0"/>
              <a:t> will be the main strategy for building these skills (given that the FM program offers a wide range of services (e.g. different levels of workshops, online and tangible materials, on-air spots, events, and more)?</a:t>
            </a:r>
            <a:br>
              <a:rPr lang="en-US" dirty="0"/>
            </a:br>
            <a:r>
              <a:rPr lang="en-US" dirty="0"/>
              <a:t>- unless they are planning to measure an </a:t>
            </a:r>
            <a:r>
              <a:rPr lang="en-US" u="sng" dirty="0"/>
              <a:t>average increase in both skills</a:t>
            </a:r>
            <a:r>
              <a:rPr lang="en-US" dirty="0"/>
              <a:t>, we may recommend </a:t>
            </a:r>
            <a:r>
              <a:rPr lang="en-US" u="sng" dirty="0"/>
              <a:t>splitting this aim into two </a:t>
            </a:r>
            <a:r>
              <a:rPr lang="en-US" u="sng" dirty="0" err="1"/>
              <a:t>objs</a:t>
            </a:r>
            <a:r>
              <a:rPr lang="en-US" u="none" dirty="0"/>
              <a:t>—one that measures an </a:t>
            </a:r>
            <a:r>
              <a:rPr lang="en-US" i="1" u="none" dirty="0"/>
              <a:t>increase in math positivity</a:t>
            </a:r>
            <a:r>
              <a:rPr lang="en-US" u="none" dirty="0"/>
              <a:t> and another that measures an </a:t>
            </a:r>
            <a:r>
              <a:rPr lang="en-US" i="1" u="none" dirty="0"/>
              <a:t>increase in confidence in teaching math </a:t>
            </a:r>
            <a:r>
              <a:rPr lang="en-US" i="0" u="none" dirty="0"/>
              <a:t>– providing a framework for </a:t>
            </a:r>
            <a:r>
              <a:rPr lang="en-US" i="0" u="sng" dirty="0"/>
              <a:t>differentiation and comparison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along the same lines, what is the </a:t>
            </a:r>
            <a:r>
              <a:rPr lang="en-US" u="sng" dirty="0"/>
              <a:t>percentage increase</a:t>
            </a:r>
            <a:r>
              <a:rPr lang="en-US" dirty="0"/>
              <a:t> referenced here – from what baseline to what target?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what will be the window of time during which this increase will take place – the whole grant period? Or a smaller window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in our experience, even though we only need to submit a single sentence, it has never hurt to asking for </a:t>
            </a:r>
            <a:r>
              <a:rPr lang="en-US" u="sng" dirty="0"/>
              <a:t>more clarity and detail</a:t>
            </a:r>
            <a:r>
              <a:rPr lang="en-US" dirty="0"/>
              <a:t>, rather than less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b/c those specifics can prove instrumental in fleshing out other portions of the app with the specificity that a rigorous funder may expect</a:t>
            </a:r>
          </a:p>
        </p:txBody>
      </p:sp>
      <p:sp>
        <p:nvSpPr>
          <p:cNvPr id="4" name="Slide Number Placeholder 3"/>
          <p:cNvSpPr>
            <a:spLocks noGrp="1"/>
          </p:cNvSpPr>
          <p:nvPr>
            <p:ph type="sldNum" sz="quarter" idx="5"/>
          </p:nvPr>
        </p:nvSpPr>
        <p:spPr/>
        <p:txBody>
          <a:bodyPr/>
          <a:lstStyle/>
          <a:p>
            <a:fld id="{8E3678FE-CF0C-704B-B0C6-56892CBA85FC}" type="slidenum">
              <a:rPr lang="en-US" smtClean="0"/>
              <a:t>21</a:t>
            </a:fld>
            <a:endParaRPr lang="en-US" dirty="0"/>
          </a:p>
        </p:txBody>
      </p:sp>
    </p:spTree>
    <p:extLst>
      <p:ext uri="{BB962C8B-B14F-4D97-AF65-F5344CB8AC3E}">
        <p14:creationId xmlns:p14="http://schemas.microsoft.com/office/powerpoint/2010/main" val="536979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Here, I have presented one sample </a:t>
            </a:r>
            <a:r>
              <a:rPr lang="en-US" u="sng" dirty="0"/>
              <a:t>SMART objective</a:t>
            </a:r>
            <a:r>
              <a:rPr lang="en-US" u="none" dirty="0"/>
              <a:t> that could be developed from the information we have been provided:</a:t>
            </a:r>
            <a:endParaRPr lang="en-US" dirty="0"/>
          </a:p>
          <a:p>
            <a:pPr marL="0" indent="0">
              <a:buFontTx/>
              <a:buNone/>
            </a:pPr>
            <a:r>
              <a:rPr lang="en-US" i="1" dirty="0"/>
              <a:t>- Over the course of the grant period, parents of children (ages 2-5) who participate in FM workshops will have an average increase in math </a:t>
            </a:r>
            <a:r>
              <a:rPr lang="en-US" i="1" u="sng" dirty="0"/>
              <a:t>confidence</a:t>
            </a:r>
            <a:r>
              <a:rPr lang="en-US" i="1" dirty="0"/>
              <a:t> of 10 percentage points (from a baseline of 5% to a target of 15%).</a:t>
            </a:r>
          </a:p>
          <a:p>
            <a:pPr marL="0" indent="0">
              <a:buFontTx/>
              <a:buNone/>
            </a:pPr>
            <a:endParaRPr lang="en-US" i="0" dirty="0"/>
          </a:p>
          <a:p>
            <a:pPr marL="0" indent="0">
              <a:buFontTx/>
              <a:buNone/>
            </a:pPr>
            <a:r>
              <a:rPr lang="en-US" i="0" dirty="0"/>
              <a:t>You will see that this articulates the necessary components to an objective – and we can be confident it is </a:t>
            </a:r>
            <a:r>
              <a:rPr lang="en-US" i="0" u="sng" dirty="0"/>
              <a:t>achievable</a:t>
            </a:r>
            <a:r>
              <a:rPr lang="en-US" i="0" dirty="0"/>
              <a:t> b/c know from other portions of the app that:</a:t>
            </a:r>
          </a:p>
          <a:p>
            <a:pPr marL="0" indent="0">
              <a:buFontTx/>
              <a:buNone/>
            </a:pPr>
            <a:r>
              <a:rPr lang="en-US" i="0" dirty="0"/>
              <a:t>- this obj is </a:t>
            </a:r>
            <a:r>
              <a:rPr lang="en-US" i="0" u="sng" dirty="0"/>
              <a:t>w/in scope </a:t>
            </a:r>
            <a:r>
              <a:rPr lang="en-US" i="0" dirty="0"/>
              <a:t>of the program plan (and program budget)</a:t>
            </a:r>
          </a:p>
          <a:p>
            <a:pPr marL="0" indent="0">
              <a:buFontTx/>
              <a:buNone/>
            </a:pPr>
            <a:r>
              <a:rPr lang="en-US" i="0" dirty="0"/>
              <a:t>- </a:t>
            </a:r>
            <a:r>
              <a:rPr lang="en-US" i="0" u="sng" dirty="0"/>
              <a:t>benchmarks</a:t>
            </a:r>
            <a:r>
              <a:rPr lang="en-US" i="0" dirty="0"/>
              <a:t> were established according to </a:t>
            </a:r>
            <a:r>
              <a:rPr lang="en-US" i="0" u="sng" dirty="0"/>
              <a:t>past performance</a:t>
            </a:r>
            <a:r>
              <a:rPr lang="en-US" i="0" u="none" dirty="0"/>
              <a:t>, trend lines, and within the scope of the work plan</a:t>
            </a:r>
          </a:p>
        </p:txBody>
      </p:sp>
      <p:sp>
        <p:nvSpPr>
          <p:cNvPr id="4" name="Slide Number Placeholder 3"/>
          <p:cNvSpPr>
            <a:spLocks noGrp="1"/>
          </p:cNvSpPr>
          <p:nvPr>
            <p:ph type="sldNum" sz="quarter" idx="5"/>
          </p:nvPr>
        </p:nvSpPr>
        <p:spPr/>
        <p:txBody>
          <a:bodyPr/>
          <a:lstStyle/>
          <a:p>
            <a:fld id="{8E3678FE-CF0C-704B-B0C6-56892CBA85FC}" type="slidenum">
              <a:rPr lang="en-US" smtClean="0"/>
              <a:t>22</a:t>
            </a:fld>
            <a:endParaRPr lang="en-US" dirty="0"/>
          </a:p>
        </p:txBody>
      </p:sp>
    </p:spTree>
    <p:extLst>
      <p:ext uri="{BB962C8B-B14F-4D97-AF65-F5344CB8AC3E}">
        <p14:creationId xmlns:p14="http://schemas.microsoft.com/office/powerpoint/2010/main" val="1036138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0" dirty="0"/>
              <a:t>I will close out this section of the presentation with a few additional tips about the objectives portion of the application</a:t>
            </a:r>
          </a:p>
          <a:p>
            <a:pPr marL="0" indent="0">
              <a:buFontTx/>
              <a:buNone/>
            </a:pPr>
            <a:endParaRPr lang="en-US" i="0" dirty="0"/>
          </a:p>
          <a:p>
            <a:pPr marL="0" indent="0">
              <a:buFontTx/>
              <a:buNone/>
            </a:pPr>
            <a:r>
              <a:rPr lang="en-US" i="0" dirty="0"/>
              <a:t>(1) at this point in the grant writing process, we always send copy of the obj to the FM team for them to </a:t>
            </a:r>
            <a:r>
              <a:rPr lang="en-US" i="0" u="sng" dirty="0"/>
              <a:t>keep on file</a:t>
            </a:r>
            <a:endParaRPr lang="en-US" i="0" dirty="0"/>
          </a:p>
          <a:p>
            <a:pPr marL="0" indent="0">
              <a:buFontTx/>
              <a:buNone/>
            </a:pPr>
            <a:r>
              <a:rPr lang="en-US" i="0" dirty="0"/>
              <a:t>- this also serves as a final opportunity to </a:t>
            </a:r>
            <a:r>
              <a:rPr lang="en-US" i="0" u="sng" dirty="0"/>
              <a:t>confirm</a:t>
            </a:r>
            <a:r>
              <a:rPr lang="en-US" i="0" dirty="0"/>
              <a:t> that it is an </a:t>
            </a:r>
            <a:r>
              <a:rPr lang="en-US" i="0" u="sng" dirty="0"/>
              <a:t>accurate program obj</a:t>
            </a:r>
            <a:r>
              <a:rPr lang="en-US" i="0" u="none" dirty="0"/>
              <a:t> </a:t>
            </a:r>
            <a:r>
              <a:rPr lang="en-US" i="0" dirty="0"/>
              <a:t>as we have stated</a:t>
            </a:r>
          </a:p>
          <a:p>
            <a:pPr marL="0" indent="0">
              <a:buFontTx/>
              <a:buNone/>
            </a:pPr>
            <a:endParaRPr lang="en-US" i="0" dirty="0"/>
          </a:p>
          <a:p>
            <a:pPr marL="0" indent="0">
              <a:buFontTx/>
              <a:buNone/>
            </a:pPr>
            <a:r>
              <a:rPr lang="en-US" i="0" dirty="0"/>
              <a:t>(2) when questions about setting baselines and targets arise (as they inevitably do), we always pivot back to our original refrain: what is the program actually aiming to achieve – and caution against both extremes: </a:t>
            </a:r>
          </a:p>
          <a:p>
            <a:pPr marL="0" indent="0">
              <a:buFontTx/>
              <a:buNone/>
            </a:pPr>
            <a:r>
              <a:rPr lang="en-US" i="0" dirty="0"/>
              <a:t>- overly conservative targets (“under-promise and overachieve”) can actually weaken the case – because it understates the </a:t>
            </a:r>
            <a:r>
              <a:rPr lang="en-US" i="0" u="sng" dirty="0"/>
              <a:t>program’s scope</a:t>
            </a:r>
            <a:r>
              <a:rPr lang="en-US" i="0" dirty="0"/>
              <a:t> and its </a:t>
            </a:r>
            <a:r>
              <a:rPr lang="en-US" i="0" u="sng" dirty="0"/>
              <a:t>likely potential for achievement</a:t>
            </a:r>
          </a:p>
          <a:p>
            <a:pPr marL="0" indent="0">
              <a:buFontTx/>
              <a:buNone/>
            </a:pPr>
            <a:r>
              <a:rPr lang="en-US" i="0" dirty="0"/>
              <a:t>- although it is much less likely that we would be presented with </a:t>
            </a:r>
            <a:r>
              <a:rPr lang="en-US" i="0" u="sng" dirty="0"/>
              <a:t>overly-optimistic targets</a:t>
            </a:r>
            <a:r>
              <a:rPr lang="en-US" i="0" dirty="0"/>
              <a:t> (after all, everyone wants to succeed) – sometimes objectives are </a:t>
            </a:r>
            <a:r>
              <a:rPr lang="en-US" i="0" u="sng" dirty="0"/>
              <a:t>simply not achieved in full</a:t>
            </a:r>
            <a:r>
              <a:rPr lang="en-US" i="0" dirty="0"/>
              <a:t> (for any number of reasons) by the end of the grant period </a:t>
            </a:r>
          </a:p>
          <a:p>
            <a:pPr marL="0" indent="0">
              <a:buFontTx/>
              <a:buNone/>
            </a:pPr>
            <a:r>
              <a:rPr lang="en-US" i="0" dirty="0"/>
              <a:t>- if this happens, it can be an opportunity for </a:t>
            </a:r>
            <a:r>
              <a:rPr lang="en-US" i="0" u="sng" dirty="0"/>
              <a:t>learning and growth</a:t>
            </a:r>
            <a:r>
              <a:rPr lang="en-US" i="0" dirty="0"/>
              <a:t> (and not eliminate the possibility of future funding) </a:t>
            </a:r>
          </a:p>
          <a:p>
            <a:pPr marL="0" indent="0">
              <a:buFontTx/>
              <a:buNone/>
            </a:pPr>
            <a:r>
              <a:rPr lang="en-US" i="0" dirty="0"/>
              <a:t>(- as an aside, this has particularly been a challenge in the area of setting targets for broadcast programming, given the rapidly evolving media landscape – a topic for another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Experience with FM, found it useful to frame objectives as “</a:t>
            </a:r>
            <a:r>
              <a:rPr lang="en-US" sz="1200" u="sng" kern="1200" dirty="0">
                <a:solidFill>
                  <a:schemeClr val="tx1"/>
                </a:solidFill>
                <a:effectLst/>
                <a:latin typeface="+mn-lt"/>
                <a:ea typeface="+mn-ea"/>
                <a:cs typeface="+mn-cs"/>
              </a:rPr>
              <a:t>program </a:t>
            </a:r>
            <a:r>
              <a:rPr lang="en-US" sz="1200" u="sng" kern="1200" dirty="0" err="1">
                <a:solidFill>
                  <a:schemeClr val="tx1"/>
                </a:solidFill>
                <a:effectLst/>
                <a:latin typeface="+mn-lt"/>
                <a:ea typeface="+mn-ea"/>
                <a:cs typeface="+mn-cs"/>
              </a:rPr>
              <a:t>objs</a:t>
            </a:r>
            <a:r>
              <a:rPr lang="en-US" sz="1200" kern="1200" dirty="0">
                <a:solidFill>
                  <a:schemeClr val="tx1"/>
                </a:solidFill>
                <a:effectLst/>
                <a:latin typeface="+mn-lt"/>
                <a:ea typeface="+mn-ea"/>
                <a:cs typeface="+mn-cs"/>
              </a:rPr>
              <a:t>,” rather than “</a:t>
            </a:r>
            <a:r>
              <a:rPr lang="en-US" sz="1200" u="sng" kern="1200" dirty="0">
                <a:solidFill>
                  <a:schemeClr val="tx1"/>
                </a:solidFill>
                <a:effectLst/>
                <a:latin typeface="+mn-lt"/>
                <a:ea typeface="+mn-ea"/>
                <a:cs typeface="+mn-cs"/>
              </a:rPr>
              <a:t>grant objectives</a:t>
            </a:r>
            <a:r>
              <a:rPr lang="en-US" sz="1200" kern="1200" dirty="0">
                <a:solidFill>
                  <a:schemeClr val="tx1"/>
                </a:solidFill>
                <a:effectLst/>
                <a:latin typeface="+mn-lt"/>
                <a:ea typeface="+mn-ea"/>
                <a:cs typeface="+mn-cs"/>
              </a:rPr>
              <a:t>” – although a subtle distinction, it can help to remind all of us that although FM may be grant funded, not a “grant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qualified for support from grantmakers (and the broader philanthropic comm) on the strength of its own merits</a:t>
            </a:r>
          </a:p>
          <a:p>
            <a:r>
              <a:rPr lang="en-US" dirty="0"/>
              <a:t>- this framing can also help </a:t>
            </a:r>
            <a:r>
              <a:rPr lang="en-US" u="sng" dirty="0"/>
              <a:t>avoid pitfalls</a:t>
            </a:r>
            <a:r>
              <a:rPr lang="en-US" u="none" dirty="0"/>
              <a:t> </a:t>
            </a:r>
            <a:r>
              <a:rPr lang="en-US" dirty="0"/>
              <a:t>– incl. </a:t>
            </a:r>
            <a:r>
              <a:rPr lang="en-US" sz="1200" u="sng" kern="1200" dirty="0">
                <a:solidFill>
                  <a:schemeClr val="tx1"/>
                </a:solidFill>
                <a:effectLst/>
                <a:latin typeface="+mn-lt"/>
                <a:ea typeface="+mn-ea"/>
                <a:cs typeface="+mn-cs"/>
              </a:rPr>
              <a:t>temptation</a:t>
            </a:r>
            <a:r>
              <a:rPr lang="en-US" sz="1200" kern="1200" dirty="0">
                <a:solidFill>
                  <a:schemeClr val="tx1"/>
                </a:solidFill>
                <a:effectLst/>
                <a:latin typeface="+mn-lt"/>
                <a:ea typeface="+mn-ea"/>
                <a:cs typeface="+mn-cs"/>
              </a:rPr>
              <a:t> to build grant </a:t>
            </a:r>
            <a:r>
              <a:rPr lang="en-US" sz="1200" kern="1200" dirty="0" err="1">
                <a:solidFill>
                  <a:schemeClr val="tx1"/>
                </a:solidFill>
                <a:effectLst/>
                <a:latin typeface="+mn-lt"/>
                <a:ea typeface="+mn-ea"/>
                <a:cs typeface="+mn-cs"/>
              </a:rPr>
              <a:t>objs</a:t>
            </a:r>
            <a:r>
              <a:rPr lang="en-US" sz="1200" kern="1200" dirty="0">
                <a:solidFill>
                  <a:schemeClr val="tx1"/>
                </a:solidFill>
                <a:effectLst/>
                <a:latin typeface="+mn-lt"/>
                <a:ea typeface="+mn-ea"/>
                <a:cs typeface="+mn-cs"/>
              </a:rPr>
              <a:t> in response to </a:t>
            </a:r>
            <a:r>
              <a:rPr lang="en-US" sz="1200" u="sng" kern="1200" dirty="0">
                <a:solidFill>
                  <a:schemeClr val="tx1"/>
                </a:solidFill>
                <a:effectLst/>
                <a:latin typeface="+mn-lt"/>
                <a:ea typeface="+mn-ea"/>
                <a:cs typeface="+mn-cs"/>
              </a:rPr>
              <a:t>funder priorities</a:t>
            </a:r>
            <a:r>
              <a:rPr lang="en-US" sz="1200" u="none" kern="1200" dirty="0">
                <a:solidFill>
                  <a:schemeClr val="tx1"/>
                </a:solidFill>
                <a:effectLst/>
                <a:latin typeface="+mn-lt"/>
                <a:ea typeface="+mn-ea"/>
                <a:cs typeface="+mn-cs"/>
              </a:rPr>
              <a:t> </a:t>
            </a:r>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for example, there is a clear appetite in the early </a:t>
            </a:r>
            <a:r>
              <a:rPr lang="en-US" sz="1200" kern="1200" dirty="0" err="1">
                <a:solidFill>
                  <a:schemeClr val="tx1"/>
                </a:solidFill>
                <a:effectLst/>
                <a:latin typeface="+mn-lt"/>
                <a:ea typeface="+mn-ea"/>
                <a:cs typeface="+mn-cs"/>
              </a:rPr>
              <a:t>edu</a:t>
            </a:r>
            <a:r>
              <a:rPr lang="en-US" sz="1200" kern="1200" dirty="0">
                <a:solidFill>
                  <a:schemeClr val="tx1"/>
                </a:solidFill>
                <a:effectLst/>
                <a:latin typeface="+mn-lt"/>
                <a:ea typeface="+mn-ea"/>
                <a:cs typeface="+mn-cs"/>
              </a:rPr>
              <a:t> space for programs w/ emphasis on Social Emotional Learning</a:t>
            </a:r>
          </a:p>
          <a:p>
            <a:r>
              <a:rPr lang="en-US" sz="1200" kern="1200" dirty="0">
                <a:solidFill>
                  <a:schemeClr val="tx1"/>
                </a:solidFill>
                <a:effectLst/>
                <a:latin typeface="+mn-lt"/>
                <a:ea typeface="+mn-ea"/>
                <a:cs typeface="+mn-cs"/>
              </a:rPr>
              <a:t>- tempting to set a related obj for FM, but that </a:t>
            </a:r>
            <a:r>
              <a:rPr lang="en-US" dirty="0"/>
              <a:t>risks </a:t>
            </a:r>
            <a:r>
              <a:rPr lang="en-US" u="sng" dirty="0"/>
              <a:t>downstream challenges</a:t>
            </a:r>
            <a:r>
              <a:rPr lang="en-US" u="none" dirty="0"/>
              <a:t>, ranging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u="sng" dirty="0"/>
              <a:t>not achieving</a:t>
            </a:r>
            <a:r>
              <a:rPr lang="en-US" u="none" dirty="0"/>
              <a:t> </a:t>
            </a:r>
            <a:r>
              <a:rPr lang="en-US" dirty="0"/>
              <a:t>the grant obj, because it’s actually outside the scope of the program plan for the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or even </a:t>
            </a:r>
            <a:r>
              <a:rPr lang="en-US" u="sng" dirty="0"/>
              <a:t>achieving</a:t>
            </a:r>
            <a:r>
              <a:rPr lang="en-US" dirty="0"/>
              <a:t> that obj, but at the expense of reallocating time and resources which would otherwise been used to make progress achieving actual 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 less-than-ideal outcomes for grantee and grantmaker alike)</a:t>
            </a:r>
          </a:p>
        </p:txBody>
      </p:sp>
      <p:sp>
        <p:nvSpPr>
          <p:cNvPr id="4" name="Slide Number Placeholder 3"/>
          <p:cNvSpPr>
            <a:spLocks noGrp="1"/>
          </p:cNvSpPr>
          <p:nvPr>
            <p:ph type="sldNum" sz="quarter" idx="5"/>
          </p:nvPr>
        </p:nvSpPr>
        <p:spPr/>
        <p:txBody>
          <a:bodyPr/>
          <a:lstStyle/>
          <a:p>
            <a:fld id="{8E3678FE-CF0C-704B-B0C6-56892CBA85FC}" type="slidenum">
              <a:rPr lang="en-US" smtClean="0"/>
              <a:t>23</a:t>
            </a:fld>
            <a:endParaRPr lang="en-US" dirty="0"/>
          </a:p>
        </p:txBody>
      </p:sp>
    </p:spTree>
    <p:extLst>
      <p:ext uri="{BB962C8B-B14F-4D97-AF65-F5344CB8AC3E}">
        <p14:creationId xmlns:p14="http://schemas.microsoft.com/office/powerpoint/2010/main" val="1558188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on, I will next take a few minutes to discuss an </a:t>
            </a:r>
            <a:r>
              <a:rPr lang="en-US" u="sng" dirty="0"/>
              <a:t>example</a:t>
            </a:r>
            <a:r>
              <a:rPr lang="en-US" dirty="0"/>
              <a:t> of how we have </a:t>
            </a:r>
            <a:r>
              <a:rPr lang="en-US" u="sng" dirty="0"/>
              <a:t>create an eval plan that is appropriate</a:t>
            </a:r>
            <a:r>
              <a:rPr lang="en-US" dirty="0"/>
              <a:t> to measuring </a:t>
            </a:r>
            <a:r>
              <a:rPr lang="en-US" u="sng" dirty="0"/>
              <a:t>that sample</a:t>
            </a:r>
            <a:r>
              <a:rPr lang="en-US" u="none" dirty="0"/>
              <a:t> program objective</a:t>
            </a:r>
          </a:p>
        </p:txBody>
      </p:sp>
      <p:sp>
        <p:nvSpPr>
          <p:cNvPr id="4" name="Slide Number Placeholder 3"/>
          <p:cNvSpPr>
            <a:spLocks noGrp="1"/>
          </p:cNvSpPr>
          <p:nvPr>
            <p:ph type="sldNum" sz="quarter" idx="5"/>
          </p:nvPr>
        </p:nvSpPr>
        <p:spPr/>
        <p:txBody>
          <a:bodyPr/>
          <a:lstStyle/>
          <a:p>
            <a:fld id="{8E3678FE-CF0C-704B-B0C6-56892CBA85FC}" type="slidenum">
              <a:rPr lang="en-US" smtClean="0"/>
              <a:t>24</a:t>
            </a:fld>
            <a:endParaRPr lang="en-US" dirty="0"/>
          </a:p>
        </p:txBody>
      </p:sp>
    </p:spTree>
    <p:extLst>
      <p:ext uri="{BB962C8B-B14F-4D97-AF65-F5344CB8AC3E}">
        <p14:creationId xmlns:p14="http://schemas.microsoft.com/office/powerpoint/2010/main" val="266226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previous steps, this process begins with a few </a:t>
            </a:r>
            <a:r>
              <a:rPr lang="en-US" u="sng" dirty="0"/>
              <a:t>follow-up questions</a:t>
            </a:r>
            <a:r>
              <a:rPr lang="en-US" u="none" dirty="0"/>
              <a:t>, such as:</a:t>
            </a:r>
          </a:p>
          <a:p>
            <a:r>
              <a:rPr lang="en-US" u="none" dirty="0"/>
              <a:t>- </a:t>
            </a:r>
            <a:r>
              <a:rPr lang="en-US" dirty="0"/>
              <a:t>”how will the FM team know that the obj has been achieved?” (aka </a:t>
            </a:r>
            <a:r>
              <a:rPr lang="en-US" u="sng" dirty="0"/>
              <a:t>measurement plan</a:t>
            </a:r>
            <a:r>
              <a:rPr lang="en-US" dirty="0"/>
              <a:t>)</a:t>
            </a:r>
          </a:p>
          <a:p>
            <a:r>
              <a:rPr lang="en-US" dirty="0"/>
              <a:t>- often, these plans are developed simultaneously with objectives themselves, b/c in order to set baselines and targets in the first place (</a:t>
            </a:r>
            <a:r>
              <a:rPr lang="en-US" i="1" dirty="0" err="1"/>
              <a:t>incr</a:t>
            </a:r>
            <a:r>
              <a:rPr lang="en-US" i="1" dirty="0"/>
              <a:t> from 5% to 15%</a:t>
            </a:r>
            <a:r>
              <a:rPr lang="en-US" dirty="0"/>
              <a:t>), our FM team needed to have a process in place to do so</a:t>
            </a:r>
          </a:p>
          <a:p>
            <a:r>
              <a:rPr lang="en-US" dirty="0"/>
              <a:t>- sometimes (but not always), this step may require a straightforward request for bullet points about </a:t>
            </a:r>
            <a:r>
              <a:rPr lang="en-US" u="sng" dirty="0"/>
              <a:t>what</a:t>
            </a:r>
            <a:r>
              <a:rPr lang="en-US" dirty="0"/>
              <a:t> data they are already collecting and </a:t>
            </a:r>
            <a:r>
              <a:rPr lang="en-US" u="sng" dirty="0"/>
              <a:t>how</a:t>
            </a:r>
            <a:r>
              <a:rPr lang="en-US" dirty="0"/>
              <a:t> they plan to duplicate that work when it comes time to report final results</a:t>
            </a:r>
          </a:p>
          <a:p>
            <a:endParaRPr lang="en-US" dirty="0"/>
          </a:p>
          <a:p>
            <a:r>
              <a:rPr lang="en-US" dirty="0"/>
              <a:t>In general, we recommend that program staff develop a highly feasible and narrow evaluation plan, based on existing capacities</a:t>
            </a:r>
          </a:p>
          <a:p>
            <a:r>
              <a:rPr lang="en-US" dirty="0"/>
              <a:t>- that being said, grant-funded projects can be an </a:t>
            </a:r>
            <a:r>
              <a:rPr lang="en-US" u="sng" dirty="0"/>
              <a:t>opportunity to expand </a:t>
            </a:r>
            <a:r>
              <a:rPr lang="en-US" dirty="0"/>
              <a:t>evaluation capacities, but only if related costs are </a:t>
            </a:r>
            <a:r>
              <a:rPr lang="en-US" u="sng" dirty="0"/>
              <a:t>sufficiently covered</a:t>
            </a:r>
            <a:r>
              <a:rPr lang="en-US" dirty="0"/>
              <a:t> in the budget, the </a:t>
            </a:r>
            <a:r>
              <a:rPr lang="en-US" u="sng" dirty="0"/>
              <a:t>work plan</a:t>
            </a:r>
            <a:r>
              <a:rPr lang="en-US" u="none" dirty="0"/>
              <a:t> </a:t>
            </a:r>
            <a:r>
              <a:rPr lang="en-US" dirty="0"/>
              <a:t>accounts for this new program element, and they are </a:t>
            </a:r>
            <a:r>
              <a:rPr lang="en-US" u="sng" dirty="0"/>
              <a:t>confident in their capacity to report</a:t>
            </a:r>
            <a:r>
              <a:rPr lang="en-US" dirty="0"/>
              <a:t> results at the end of the grant.</a:t>
            </a:r>
          </a:p>
        </p:txBody>
      </p:sp>
      <p:sp>
        <p:nvSpPr>
          <p:cNvPr id="4" name="Slide Number Placeholder 3"/>
          <p:cNvSpPr>
            <a:spLocks noGrp="1"/>
          </p:cNvSpPr>
          <p:nvPr>
            <p:ph type="sldNum" sz="quarter" idx="5"/>
          </p:nvPr>
        </p:nvSpPr>
        <p:spPr/>
        <p:txBody>
          <a:bodyPr/>
          <a:lstStyle/>
          <a:p>
            <a:fld id="{8E3678FE-CF0C-704B-B0C6-56892CBA85FC}" type="slidenum">
              <a:rPr lang="en-US" smtClean="0"/>
              <a:t>25</a:t>
            </a:fld>
            <a:endParaRPr lang="en-US" dirty="0"/>
          </a:p>
        </p:txBody>
      </p:sp>
    </p:spTree>
    <p:extLst>
      <p:ext uri="{BB962C8B-B14F-4D97-AF65-F5344CB8AC3E}">
        <p14:creationId xmlns:p14="http://schemas.microsoft.com/office/powerpoint/2010/main" val="1606264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Available qualitative and quantitative tools</a:t>
            </a:r>
            <a:r>
              <a:rPr lang="en-US" dirty="0"/>
              <a:t> for measurement and eval vary widely, as do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here, a range of examples of ways we have evaluated FM and related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have found that funders expect a </a:t>
            </a:r>
            <a:r>
              <a:rPr lang="en-US" u="sng" dirty="0"/>
              <a:t>level of sophistication that is appropriate</a:t>
            </a:r>
            <a:r>
              <a:rPr lang="en-US" u="none" dirty="0"/>
              <a:t> to the </a:t>
            </a:r>
            <a:r>
              <a:rPr lang="en-US" u="sng" dirty="0"/>
              <a:t>program design</a:t>
            </a:r>
            <a:r>
              <a:rPr lang="en-US" dirty="0"/>
              <a:t>, stage of </a:t>
            </a:r>
            <a:r>
              <a:rPr lang="en-US" u="sng" dirty="0"/>
              <a:t>development</a:t>
            </a:r>
            <a:r>
              <a:rPr lang="en-US" dirty="0"/>
              <a:t>, staffing </a:t>
            </a:r>
            <a:r>
              <a:rPr lang="en-US" u="sng" dirty="0"/>
              <a:t>capacities</a:t>
            </a:r>
            <a:r>
              <a:rPr lang="en-US" dirty="0"/>
              <a:t>, budget,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so the request for support of </a:t>
            </a:r>
            <a:r>
              <a:rPr lang="en-US" u="none" dirty="0"/>
              <a:t>the </a:t>
            </a:r>
            <a:r>
              <a:rPr lang="en-US" u="sng" dirty="0"/>
              <a:t>FM pilot program</a:t>
            </a:r>
            <a:r>
              <a:rPr lang="en-US" u="none" dirty="0"/>
              <a:t> did propose</a:t>
            </a:r>
            <a:r>
              <a:rPr lang="en-US" dirty="0"/>
              <a:t> a relatively </a:t>
            </a:r>
            <a:r>
              <a:rPr lang="en-US" u="sng" dirty="0"/>
              <a:t>simple</a:t>
            </a:r>
            <a:r>
              <a:rPr lang="en-US" dirty="0"/>
              <a:t> plan, and yet it was still </a:t>
            </a:r>
            <a:r>
              <a:rPr lang="en-US" u="sng" dirty="0"/>
              <a:t>competitive</a:t>
            </a:r>
            <a:r>
              <a:rPr lang="en-US" u="none" dirty="0"/>
              <a:t> for 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And as FM program has evolved over time – the eval plan has scaled up accordingly</a:t>
            </a:r>
          </a:p>
        </p:txBody>
      </p:sp>
      <p:sp>
        <p:nvSpPr>
          <p:cNvPr id="4" name="Slide Number Placeholder 3"/>
          <p:cNvSpPr>
            <a:spLocks noGrp="1"/>
          </p:cNvSpPr>
          <p:nvPr>
            <p:ph type="sldNum" sz="quarter" idx="5"/>
          </p:nvPr>
        </p:nvSpPr>
        <p:spPr/>
        <p:txBody>
          <a:bodyPr/>
          <a:lstStyle/>
          <a:p>
            <a:fld id="{8E3678FE-CF0C-704B-B0C6-56892CBA85FC}" type="slidenum">
              <a:rPr lang="en-US" smtClean="0"/>
              <a:t>26</a:t>
            </a:fld>
            <a:endParaRPr lang="en-US" dirty="0"/>
          </a:p>
        </p:txBody>
      </p:sp>
    </p:spTree>
    <p:extLst>
      <p:ext uri="{BB962C8B-B14F-4D97-AF65-F5344CB8AC3E}">
        <p14:creationId xmlns:p14="http://schemas.microsoft.com/office/powerpoint/2010/main" val="3083184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sample evaluation plan for measuring the </a:t>
            </a:r>
            <a:r>
              <a:rPr lang="en-US" sz="1200" u="sng" dirty="0"/>
              <a:t>example program obj</a:t>
            </a:r>
            <a:r>
              <a:rPr lang="en-US" sz="1200" u="none" dirty="0"/>
              <a:t> is presented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i="1" dirty="0"/>
              <a:t>By the end of the grant period, PMGSC will measure an increase in parents’ confidence in their ability to help their child with specific early math concepts such as shapes, spatial sense, measurement, and counting.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i="1" dirty="0"/>
              <a:t>Program evaluation will include paired </a:t>
            </a:r>
            <a:r>
              <a:rPr lang="en-US" sz="1200" i="1" u="sng" dirty="0"/>
              <a:t>two-tailed t-tests</a:t>
            </a:r>
            <a:r>
              <a:rPr lang="en-US" sz="1200" i="1" u="none" dirty="0"/>
              <a:t> </a:t>
            </a:r>
            <a:r>
              <a:rPr lang="en-US" sz="1200" i="1" dirty="0"/>
              <a:t>to assess whether there was a statistically significant difference in responses from before and after participation.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plan was developed and implemented by Edu Research and Evaluation Analyst, Tarana Khan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(please do direct any questions about two-tailed t-tests to her – I provided her contact info on the last slide of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these two paragraphs summarize a </a:t>
            </a:r>
            <a:r>
              <a:rPr lang="en-US" sz="1200" u="sng" dirty="0"/>
              <a:t>more detailed program eval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this has enough specificity to answer a typical app question (</a:t>
            </a:r>
            <a:r>
              <a:rPr lang="en-US" sz="1200" dirty="0" err="1"/>
              <a:t>esp</a:t>
            </a:r>
            <a:r>
              <a:rPr lang="en-US" sz="1200" dirty="0"/>
              <a:t> those with character count limitations) and demonstrates that the FM team has the </a:t>
            </a:r>
            <a:r>
              <a:rPr lang="en-US" sz="1200" u="sng" dirty="0"/>
              <a:t>capabilities</a:t>
            </a:r>
            <a:r>
              <a:rPr lang="en-US" sz="1200" dirty="0"/>
              <a:t> in place to eval whether that obj was achieved by the end of the grant period</a:t>
            </a:r>
          </a:p>
        </p:txBody>
      </p:sp>
      <p:sp>
        <p:nvSpPr>
          <p:cNvPr id="4" name="Slide Number Placeholder 3"/>
          <p:cNvSpPr>
            <a:spLocks noGrp="1"/>
          </p:cNvSpPr>
          <p:nvPr>
            <p:ph type="sldNum" sz="quarter" idx="5"/>
          </p:nvPr>
        </p:nvSpPr>
        <p:spPr/>
        <p:txBody>
          <a:bodyPr/>
          <a:lstStyle/>
          <a:p>
            <a:fld id="{8E3678FE-CF0C-704B-B0C6-56892CBA85FC}" type="slidenum">
              <a:rPr lang="en-US" smtClean="0"/>
              <a:t>27</a:t>
            </a:fld>
            <a:endParaRPr lang="en-US" dirty="0"/>
          </a:p>
        </p:txBody>
      </p:sp>
    </p:spTree>
    <p:extLst>
      <p:ext uri="{BB962C8B-B14F-4D97-AF65-F5344CB8AC3E}">
        <p14:creationId xmlns:p14="http://schemas.microsoft.com/office/powerpoint/2010/main" val="2975691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Expanding on that plan, I would like to highlight a related program design element that especially </a:t>
            </a:r>
            <a:r>
              <a:rPr lang="en-US" u="sng" dirty="0"/>
              <a:t>resonates with rigorous, data-driven funders </a:t>
            </a:r>
            <a:r>
              <a:rPr lang="en-US" dirty="0"/>
              <a:t>– FM’s “Feedback Loop” – </a:t>
            </a:r>
            <a:r>
              <a:rPr lang="en-US" u="sng" dirty="0"/>
              <a:t>continuous, year-round process that includes: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gathering </a:t>
            </a:r>
            <a:r>
              <a:rPr lang="en-US" u="sng" dirty="0"/>
              <a:t>internal AND external </a:t>
            </a:r>
            <a:r>
              <a:rPr lang="en-US" u="none" dirty="0"/>
              <a:t>feedback (both qualitative and quantitative via range of tools/methods, including those previously discussed)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u="sng" dirty="0"/>
              <a:t>assessing timely needs </a:t>
            </a:r>
            <a:r>
              <a:rPr lang="en-US" dirty="0"/>
              <a:t>from partners, parents, and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 </a:t>
            </a:r>
            <a:r>
              <a:rPr lang="en-US" u="sng" dirty="0"/>
              <a:t>analyzing and synthesizing</a:t>
            </a:r>
            <a:r>
              <a:rPr lang="en-US" dirty="0"/>
              <a:t> all of that data and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holding quarterly team meetings to </a:t>
            </a:r>
            <a:r>
              <a:rPr lang="en-US" u="sng" dirty="0"/>
              <a:t>discuss findings</a:t>
            </a:r>
            <a:r>
              <a:rPr lang="en-US" dirty="0"/>
              <a:t>, </a:t>
            </a:r>
            <a:r>
              <a:rPr lang="en-US" u="sng" dirty="0"/>
              <a:t>eval constructs</a:t>
            </a:r>
            <a:r>
              <a:rPr lang="en-US" dirty="0"/>
              <a:t>, discuss new research in the field, and make decisions about </a:t>
            </a:r>
            <a:r>
              <a:rPr lang="en-US" u="sng" dirty="0"/>
              <a:t>how to improve future services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and then </a:t>
            </a:r>
            <a:r>
              <a:rPr lang="en-US" u="sng" dirty="0"/>
              <a:t>implementing</a:t>
            </a:r>
            <a:r>
              <a:rPr lang="en-US" dirty="0"/>
              <a:t> changes – and beginning the process anew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process has informed a range of elements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u="sng" dirty="0"/>
              <a:t>cultural-responsiveness</a:t>
            </a:r>
            <a:r>
              <a:rPr lang="en-US" u="none" dirty="0"/>
              <a:t> in all aspects of FM (from bilingual FM materials to FM facilitators that reflect the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 </a:t>
            </a:r>
            <a:r>
              <a:rPr lang="en-US" u="sng" dirty="0"/>
              <a:t>ease and accessibility</a:t>
            </a:r>
            <a:r>
              <a:rPr lang="en-US" u="none" dirty="0"/>
              <a:t> of FM programming (reaching parents where they are, when convenient, in their on language, and using that culturally responsive curriculum (bilingual workshops in-person at </a:t>
            </a:r>
            <a:r>
              <a:rPr lang="en-US" u="none" dirty="0" err="1"/>
              <a:t>commu</a:t>
            </a:r>
            <a:r>
              <a:rPr lang="en-US" u="none" dirty="0"/>
              <a:t> spaces, virtual self-paced workshops at home, on-air,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there is one bubble missing – one final step in the feedback loop: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u="sng" dirty="0"/>
              <a:t>distributing findings and lessons learned</a:t>
            </a:r>
            <a:r>
              <a:rPr lang="en-US" dirty="0"/>
              <a:t> among colleagues, peers in the field of family engagement and public media, and beyond – as PBS SoCal’s Family Math Program helps further systems level change in the area of early childhood education</a:t>
            </a:r>
          </a:p>
        </p:txBody>
      </p:sp>
      <p:sp>
        <p:nvSpPr>
          <p:cNvPr id="4" name="Slide Number Placeholder 3"/>
          <p:cNvSpPr>
            <a:spLocks noGrp="1"/>
          </p:cNvSpPr>
          <p:nvPr>
            <p:ph type="sldNum" sz="quarter" idx="5"/>
          </p:nvPr>
        </p:nvSpPr>
        <p:spPr/>
        <p:txBody>
          <a:bodyPr/>
          <a:lstStyle/>
          <a:p>
            <a:fld id="{8E3678FE-CF0C-704B-B0C6-56892CBA85FC}" type="slidenum">
              <a:rPr lang="en-US" smtClean="0"/>
              <a:t>28</a:t>
            </a:fld>
            <a:endParaRPr lang="en-US" dirty="0"/>
          </a:p>
        </p:txBody>
      </p:sp>
    </p:spTree>
    <p:extLst>
      <p:ext uri="{BB962C8B-B14F-4D97-AF65-F5344CB8AC3E}">
        <p14:creationId xmlns:p14="http://schemas.microsoft.com/office/powerpoint/2010/main" val="2863872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clearly demonstrated with the FM “Feedback Loop,” research and eval can be </a:t>
            </a:r>
            <a:r>
              <a:rPr lang="en-US" u="sng" dirty="0"/>
              <a:t>more than just a tool</a:t>
            </a:r>
            <a:r>
              <a:rPr lang="en-US" u="none" dirty="0"/>
              <a:t> </a:t>
            </a:r>
            <a:r>
              <a:rPr lang="en-US" dirty="0"/>
              <a:t>for short-term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 </a:t>
            </a:r>
            <a:r>
              <a:rPr lang="en-US" u="sng" dirty="0"/>
              <a:t>program strengthens over time </a:t>
            </a:r>
            <a:r>
              <a:rPr lang="en-US" dirty="0"/>
              <a:t>– beyond any specific grant or grant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u="sng" dirty="0"/>
              <a:t>highly responsive</a:t>
            </a:r>
            <a:r>
              <a:rPr lang="en-US" u="none" dirty="0"/>
              <a:t> </a:t>
            </a:r>
            <a:r>
              <a:rPr lang="en-US" dirty="0"/>
              <a:t>to the evolving needs of beneficiaries</a:t>
            </a:r>
          </a:p>
          <a:p>
            <a:endParaRPr lang="en-US" u="sng" dirty="0"/>
          </a:p>
          <a:p>
            <a:r>
              <a:rPr lang="en-US" u="sng" dirty="0"/>
              <a:t>Presents opportunities</a:t>
            </a:r>
            <a:r>
              <a:rPr lang="en-US" u="none" dirty="0"/>
              <a:t> </a:t>
            </a:r>
            <a:r>
              <a:rPr lang="en-US" dirty="0"/>
              <a:t>for our IG team to activate new and existing funders </a:t>
            </a:r>
          </a:p>
          <a:p>
            <a:r>
              <a:rPr lang="en-US" dirty="0"/>
              <a:t>- not only does this open the opportunity for conversations grantmakers who are interested in building nonprofit capacities</a:t>
            </a:r>
          </a:p>
          <a:p>
            <a:r>
              <a:rPr lang="en-US" dirty="0"/>
              <a:t>- increasing impact over time continues to </a:t>
            </a:r>
            <a:r>
              <a:rPr lang="en-US" u="sng" dirty="0"/>
              <a:t>strengthen our case </a:t>
            </a:r>
            <a:r>
              <a:rPr lang="en-US" dirty="0"/>
              <a:t>and helps to ensure </a:t>
            </a:r>
            <a:r>
              <a:rPr lang="en-US" u="sng" dirty="0"/>
              <a:t>competitiveness</a:t>
            </a:r>
            <a:r>
              <a:rPr lang="en-US" u="none" dirty="0"/>
              <a:t> for future support</a:t>
            </a:r>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29</a:t>
            </a:fld>
            <a:endParaRPr lang="en-US" dirty="0"/>
          </a:p>
        </p:txBody>
      </p:sp>
    </p:spTree>
    <p:extLst>
      <p:ext uri="{BB962C8B-B14F-4D97-AF65-F5344CB8AC3E}">
        <p14:creationId xmlns:p14="http://schemas.microsoft.com/office/powerpoint/2010/main" val="400559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provide a variety of services through the Grant Center, including our website with a database of federal and foundation funding opportunities, tailored for public media, and our members only newsletter The Roundup.  My background and expertise is in federal grants for public broadcasting, and I’m based in the DC area where I maintain close relationships with the agencies that provide grant opportunities for us.</a:t>
            </a:r>
          </a:p>
          <a:p>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3</a:t>
            </a:fld>
            <a:endParaRPr lang="en-US" dirty="0"/>
          </a:p>
        </p:txBody>
      </p:sp>
    </p:spTree>
    <p:extLst>
      <p:ext uri="{BB962C8B-B14F-4D97-AF65-F5344CB8AC3E}">
        <p14:creationId xmlns:p14="http://schemas.microsoft.com/office/powerpoint/2010/main" val="3674068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this presentation comes to a close, I would like to share </a:t>
            </a:r>
            <a:r>
              <a:rPr lang="en-US" sz="1200" u="sng" kern="1200" dirty="0">
                <a:solidFill>
                  <a:schemeClr val="tx1"/>
                </a:solidFill>
                <a:effectLst/>
                <a:latin typeface="+mn-lt"/>
                <a:ea typeface="+mn-ea"/>
                <a:cs typeface="+mn-cs"/>
              </a:rPr>
              <a:t>two final comments </a:t>
            </a:r>
            <a:r>
              <a:rPr lang="en-US" sz="1200" kern="1200" dirty="0">
                <a:solidFill>
                  <a:schemeClr val="tx1"/>
                </a:solidFill>
                <a:effectLst/>
                <a:latin typeface="+mn-lt"/>
                <a:ea typeface="+mn-ea"/>
                <a:cs typeface="+mn-cs"/>
              </a:rPr>
              <a:t>about my </a:t>
            </a:r>
            <a:r>
              <a:rPr lang="en-US" sz="1200" u="sng" kern="1200" dirty="0">
                <a:solidFill>
                  <a:schemeClr val="tx1"/>
                </a:solidFill>
                <a:effectLst/>
                <a:latin typeface="+mn-lt"/>
                <a:ea typeface="+mn-ea"/>
                <a:cs typeface="+mn-cs"/>
              </a:rPr>
              <a:t>experience</a:t>
            </a:r>
            <a:r>
              <a:rPr lang="en-US" sz="1200" kern="1200" dirty="0">
                <a:solidFill>
                  <a:schemeClr val="tx1"/>
                </a:solidFill>
                <a:effectLst/>
                <a:latin typeface="+mn-lt"/>
                <a:ea typeface="+mn-ea"/>
                <a:cs typeface="+mn-cs"/>
              </a:rPr>
              <a:t> with fundraising for FM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that this process was an important reminder that we must trust our funders and take them at their word when they recommend that we “</a:t>
            </a:r>
            <a:r>
              <a:rPr lang="en-US" sz="1200" u="sng" kern="1200" dirty="0">
                <a:solidFill>
                  <a:schemeClr val="tx1"/>
                </a:solidFill>
                <a:effectLst/>
                <a:latin typeface="+mn-lt"/>
                <a:ea typeface="+mn-ea"/>
                <a:cs typeface="+mn-cs"/>
              </a:rPr>
              <a:t>ask for what you need</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rather than guessing</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program elements might resonate most or </a:t>
            </a:r>
            <a:r>
              <a:rPr lang="en-US" sz="1200" u="sng" kern="1200" dirty="0">
                <a:solidFill>
                  <a:schemeClr val="tx1"/>
                </a:solidFill>
                <a:effectLst/>
                <a:latin typeface="+mn-lt"/>
                <a:ea typeface="+mn-ea"/>
                <a:cs typeface="+mn-cs"/>
              </a:rPr>
              <a:t>scaling</a:t>
            </a:r>
            <a:r>
              <a:rPr lang="en-US" sz="1200" kern="1200" dirty="0">
                <a:solidFill>
                  <a:schemeClr val="tx1"/>
                </a:solidFill>
                <a:effectLst/>
                <a:latin typeface="+mn-lt"/>
                <a:ea typeface="+mn-ea"/>
                <a:cs typeface="+mn-cs"/>
              </a:rPr>
              <a:t> down a budget (and request amount) to avoid raising any eyebrows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“what do you need to </a:t>
            </a:r>
            <a:r>
              <a:rPr lang="en-US" sz="1200" u="sng" kern="1200" dirty="0">
                <a:solidFill>
                  <a:schemeClr val="tx1"/>
                </a:solidFill>
                <a:effectLst/>
                <a:latin typeface="+mn-lt"/>
                <a:ea typeface="+mn-ea"/>
                <a:cs typeface="+mn-cs"/>
              </a:rPr>
              <a:t>develop a FM pilot with the capacity </a:t>
            </a:r>
            <a:r>
              <a:rPr lang="en-US" sz="1200" kern="1200" dirty="0">
                <a:solidFill>
                  <a:schemeClr val="tx1"/>
                </a:solidFill>
                <a:effectLst/>
                <a:latin typeface="+mn-lt"/>
                <a:ea typeface="+mn-ea"/>
                <a:cs typeface="+mn-cs"/>
              </a:rPr>
              <a:t>to achieve the greatest impact, and how much would that cost?”</a:t>
            </a:r>
          </a:p>
          <a:p>
            <a:r>
              <a:rPr lang="en-US" sz="1200" kern="1200" dirty="0">
                <a:solidFill>
                  <a:schemeClr val="tx1"/>
                </a:solidFill>
                <a:effectLst/>
                <a:latin typeface="+mn-lt"/>
                <a:ea typeface="+mn-ea"/>
                <a:cs typeface="+mn-cs"/>
              </a:rPr>
              <a:t>- our FM Team </a:t>
            </a:r>
            <a:r>
              <a:rPr lang="en-US" sz="1200" u="sng" kern="1200" dirty="0">
                <a:solidFill>
                  <a:schemeClr val="tx1"/>
                </a:solidFill>
                <a:effectLst/>
                <a:latin typeface="+mn-lt"/>
                <a:ea typeface="+mn-ea"/>
                <a:cs typeface="+mn-cs"/>
              </a:rPr>
              <a:t>immediately</a:t>
            </a:r>
            <a:r>
              <a:rPr lang="en-US" sz="1200" kern="1200" dirty="0">
                <a:solidFill>
                  <a:schemeClr val="tx1"/>
                </a:solidFill>
                <a:effectLst/>
                <a:latin typeface="+mn-lt"/>
                <a:ea typeface="+mn-ea"/>
                <a:cs typeface="+mn-cs"/>
              </a:rPr>
              <a:t> knew the answer - </a:t>
            </a:r>
            <a:r>
              <a:rPr lang="en-US" sz="1200" u="sng" kern="1200" dirty="0">
                <a:solidFill>
                  <a:schemeClr val="tx1"/>
                </a:solidFill>
                <a:effectLst/>
                <a:latin typeface="+mn-lt"/>
                <a:ea typeface="+mn-ea"/>
                <a:cs typeface="+mn-cs"/>
              </a:rPr>
              <a:t>sophisticated, responsive, data-driven approach</a:t>
            </a:r>
            <a:r>
              <a:rPr lang="en-US" sz="1200" kern="1200" dirty="0">
                <a:solidFill>
                  <a:schemeClr val="tx1"/>
                </a:solidFill>
                <a:effectLst/>
                <a:latin typeface="+mn-lt"/>
                <a:ea typeface="+mn-ea"/>
                <a:cs typeface="+mn-cs"/>
              </a:rPr>
              <a:t> would be essential for success</a:t>
            </a:r>
          </a:p>
          <a:p>
            <a:r>
              <a:rPr lang="en-US" sz="1200" kern="1200" dirty="0">
                <a:solidFill>
                  <a:schemeClr val="tx1"/>
                </a:solidFill>
                <a:effectLst/>
                <a:latin typeface="+mn-lt"/>
                <a:ea typeface="+mn-ea"/>
                <a:cs typeface="+mn-cs"/>
              </a:rPr>
              <a:t>- and this would only ever be possible with a full time data analyst on staff</a:t>
            </a:r>
          </a:p>
          <a:p>
            <a:r>
              <a:rPr lang="en-US" sz="1200" kern="1200" dirty="0">
                <a:solidFill>
                  <a:schemeClr val="tx1"/>
                </a:solidFill>
                <a:effectLst/>
                <a:latin typeface="+mn-lt"/>
                <a:ea typeface="+mn-ea"/>
                <a:cs typeface="+mn-cs"/>
              </a:rPr>
              <a:t>- so we were </a:t>
            </a:r>
            <a:r>
              <a:rPr lang="en-US" sz="1200" u="sng" kern="1200" dirty="0">
                <a:solidFill>
                  <a:schemeClr val="tx1"/>
                </a:solidFill>
                <a:effectLst/>
                <a:latin typeface="+mn-lt"/>
                <a:ea typeface="+mn-ea"/>
                <a:cs typeface="+mn-cs"/>
              </a:rPr>
              <a:t>bold</a:t>
            </a:r>
            <a:r>
              <a:rPr lang="en-US" sz="1200" kern="1200" dirty="0">
                <a:solidFill>
                  <a:schemeClr val="tx1"/>
                </a:solidFill>
                <a:effectLst/>
                <a:latin typeface="+mn-lt"/>
                <a:ea typeface="+mn-ea"/>
                <a:cs typeface="+mn-cs"/>
              </a:rPr>
              <a:t> (and truthful) with our request – we submitted a full-cost budget that included funds to hire a full-time Education Research and Evaluation Analyst</a:t>
            </a:r>
          </a:p>
          <a:p>
            <a:r>
              <a:rPr lang="en-US" sz="1200" kern="1200" dirty="0">
                <a:solidFill>
                  <a:schemeClr val="tx1"/>
                </a:solidFill>
                <a:effectLst/>
                <a:latin typeface="+mn-lt"/>
                <a:ea typeface="+mn-ea"/>
                <a:cs typeface="+mn-cs"/>
              </a:rPr>
              <a:t>- and our grantmakers resoundingly agreed – providing </a:t>
            </a:r>
            <a:r>
              <a:rPr lang="en-US" sz="1200" u="sng" kern="1200" dirty="0">
                <a:solidFill>
                  <a:schemeClr val="tx1"/>
                </a:solidFill>
                <a:effectLst/>
                <a:latin typeface="+mn-lt"/>
                <a:ea typeface="+mn-ea"/>
                <a:cs typeface="+mn-cs"/>
              </a:rPr>
              <a:t>the total support we knew we would need </a:t>
            </a:r>
            <a:r>
              <a:rPr lang="en-US" sz="1200" kern="1200" dirty="0">
                <a:solidFill>
                  <a:schemeClr val="tx1"/>
                </a:solidFill>
                <a:effectLst/>
                <a:latin typeface="+mn-lt"/>
                <a:ea typeface="+mn-ea"/>
                <a:cs typeface="+mn-cs"/>
              </a:rPr>
              <a:t>to build out the FM Pilot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I would like to end on a note of gratitude, because being here with all of you is such an important reminder of what a </a:t>
            </a:r>
            <a:r>
              <a:rPr lang="en-US" sz="1200" u="sng" kern="1200" dirty="0">
                <a:solidFill>
                  <a:schemeClr val="tx1"/>
                </a:solidFill>
                <a:effectLst/>
                <a:latin typeface="+mn-lt"/>
                <a:ea typeface="+mn-ea"/>
                <a:cs typeface="+mn-cs"/>
              </a:rPr>
              <a:t>privilege</a:t>
            </a:r>
            <a:r>
              <a:rPr lang="en-US" sz="1200" kern="1200" dirty="0">
                <a:solidFill>
                  <a:schemeClr val="tx1"/>
                </a:solidFill>
                <a:effectLst/>
                <a:latin typeface="+mn-lt"/>
                <a:ea typeface="+mn-ea"/>
                <a:cs typeface="+mn-cs"/>
              </a:rPr>
              <a:t> it is to be an essential </a:t>
            </a:r>
            <a:r>
              <a:rPr lang="en-US" sz="1200" u="sng" kern="1200" dirty="0">
                <a:solidFill>
                  <a:schemeClr val="tx1"/>
                </a:solidFill>
                <a:effectLst/>
                <a:latin typeface="+mn-lt"/>
                <a:ea typeface="+mn-ea"/>
                <a:cs typeface="+mn-cs"/>
              </a:rPr>
              <a:t>point of connection</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between the philanthropic community and our station</a:t>
            </a:r>
          </a:p>
          <a:p>
            <a:r>
              <a:rPr lang="en-US" sz="1200" kern="1200" dirty="0">
                <a:solidFill>
                  <a:schemeClr val="tx1"/>
                </a:solidFill>
                <a:effectLst/>
                <a:latin typeface="+mn-lt"/>
                <a:ea typeface="+mn-ea"/>
                <a:cs typeface="+mn-cs"/>
              </a:rPr>
              <a:t>- I am so glad for the opportunity to partner with </a:t>
            </a:r>
            <a:r>
              <a:rPr lang="en-US" sz="1200" u="sng" kern="1200" dirty="0">
                <a:solidFill>
                  <a:schemeClr val="tx1"/>
                </a:solidFill>
                <a:effectLst/>
                <a:latin typeface="+mn-lt"/>
                <a:ea typeface="+mn-ea"/>
                <a:cs typeface="+mn-cs"/>
              </a:rPr>
              <a:t>program officers</a:t>
            </a:r>
            <a:r>
              <a:rPr lang="en-US" sz="1200" kern="1200" dirty="0">
                <a:solidFill>
                  <a:schemeClr val="tx1"/>
                </a:solidFill>
                <a:effectLst/>
                <a:latin typeface="+mn-lt"/>
                <a:ea typeface="+mn-ea"/>
                <a:cs typeface="+mn-cs"/>
              </a:rPr>
              <a:t>—individuals entrusted to be </a:t>
            </a:r>
            <a:r>
              <a:rPr lang="en-US" sz="1200" u="sng" kern="1200" dirty="0">
                <a:solidFill>
                  <a:schemeClr val="tx1"/>
                </a:solidFill>
                <a:effectLst/>
                <a:latin typeface="+mn-lt"/>
                <a:ea typeface="+mn-ea"/>
                <a:cs typeface="+mn-cs"/>
              </a:rPr>
              <a:t>wise stewards</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philanthropic dollars that are not even their own</a:t>
            </a:r>
          </a:p>
          <a:p>
            <a:r>
              <a:rPr lang="en-US" sz="1200" kern="1200" dirty="0">
                <a:solidFill>
                  <a:schemeClr val="tx1"/>
                </a:solidFill>
                <a:effectLst/>
                <a:latin typeface="+mn-lt"/>
                <a:ea typeface="+mn-ea"/>
                <a:cs typeface="+mn-cs"/>
              </a:rPr>
              <a:t>- And I am honored each time when they—and their board, and their entire organization—put their trust in us</a:t>
            </a:r>
          </a:p>
          <a:p>
            <a:r>
              <a:rPr lang="en-US" sz="1200" kern="1200" dirty="0">
                <a:solidFill>
                  <a:schemeClr val="tx1"/>
                </a:solidFill>
                <a:effectLst/>
                <a:latin typeface="+mn-lt"/>
                <a:ea typeface="+mn-ea"/>
                <a:cs typeface="+mn-cs"/>
              </a:rPr>
              <a:t>- I am inspired by our </a:t>
            </a:r>
            <a:r>
              <a:rPr lang="en-US" sz="1200" u="sng" kern="1200" dirty="0">
                <a:solidFill>
                  <a:schemeClr val="tx1"/>
                </a:solidFill>
                <a:effectLst/>
                <a:latin typeface="+mn-lt"/>
                <a:ea typeface="+mn-ea"/>
                <a:cs typeface="+mn-cs"/>
              </a:rPr>
              <a:t>FM team</a:t>
            </a:r>
            <a:r>
              <a:rPr lang="en-US" sz="1200" kern="1200" dirty="0">
                <a:solidFill>
                  <a:schemeClr val="tx1"/>
                </a:solidFill>
                <a:effectLst/>
                <a:latin typeface="+mn-lt"/>
                <a:ea typeface="+mn-ea"/>
                <a:cs typeface="+mn-cs"/>
              </a:rPr>
              <a:t> as I watch them steadfastly helping improve the lives of young children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most of </a:t>
            </a:r>
            <a:r>
              <a:rPr lang="en-US" sz="1200" kern="1200" dirty="0" err="1">
                <a:solidFill>
                  <a:schemeClr val="tx1"/>
                </a:solidFill>
                <a:effectLst/>
                <a:latin typeface="+mn-lt"/>
                <a:ea typeface="+mn-ea"/>
                <a:cs typeface="+mn-cs"/>
              </a:rPr>
              <a:t>alI</a:t>
            </a:r>
            <a:r>
              <a:rPr lang="en-US" sz="1200" kern="1200" dirty="0">
                <a:solidFill>
                  <a:schemeClr val="tx1"/>
                </a:solidFill>
                <a:effectLst/>
                <a:latin typeface="+mn-lt"/>
                <a:ea typeface="+mn-ea"/>
                <a:cs typeface="+mn-cs"/>
              </a:rPr>
              <a:t>, I am grateful to be a </a:t>
            </a:r>
            <a:r>
              <a:rPr lang="en-US" sz="1200" u="sng" kern="1200" dirty="0">
                <a:solidFill>
                  <a:schemeClr val="tx1"/>
                </a:solidFill>
                <a:effectLst/>
                <a:latin typeface="+mn-lt"/>
                <a:ea typeface="+mn-ea"/>
                <a:cs typeface="+mn-cs"/>
              </a:rPr>
              <a:t>member of our IG team</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aside from being great colleagues (that make me love my job) – I am grateful for the ways in which we support each other in meaningful collaboration</a:t>
            </a:r>
          </a:p>
          <a:p>
            <a:r>
              <a:rPr lang="en-US" sz="1200" kern="1200" dirty="0">
                <a:solidFill>
                  <a:schemeClr val="tx1"/>
                </a:solidFill>
                <a:effectLst/>
                <a:latin typeface="+mn-lt"/>
                <a:ea typeface="+mn-ea"/>
                <a:cs typeface="+mn-cs"/>
              </a:rPr>
              <a:t>- it is only in partnership with </a:t>
            </a:r>
            <a:r>
              <a:rPr lang="en-US" sz="1200" u="sng" kern="1200" dirty="0">
                <a:solidFill>
                  <a:schemeClr val="tx1"/>
                </a:solidFill>
                <a:effectLst/>
                <a:latin typeface="+mn-lt"/>
                <a:ea typeface="+mn-ea"/>
                <a:cs typeface="+mn-cs"/>
              </a:rPr>
              <a:t>Nancy Hytone Leb </a:t>
            </a:r>
            <a:r>
              <a:rPr lang="en-US" sz="1200" kern="1200" dirty="0">
                <a:solidFill>
                  <a:schemeClr val="tx1"/>
                </a:solidFill>
                <a:effectLst/>
                <a:latin typeface="+mn-lt"/>
                <a:ea typeface="+mn-ea"/>
                <a:cs typeface="+mn-cs"/>
              </a:rPr>
              <a:t>(Sr. Director of Advancement – </a:t>
            </a:r>
            <a:r>
              <a:rPr lang="en-US" sz="1200" u="sng" kern="1200" dirty="0">
                <a:solidFill>
                  <a:schemeClr val="tx1"/>
                </a:solidFill>
                <a:effectLst/>
                <a:latin typeface="+mn-lt"/>
                <a:ea typeface="+mn-ea"/>
                <a:cs typeface="+mn-cs"/>
              </a:rPr>
              <a:t>here</a:t>
            </a:r>
            <a:r>
              <a:rPr lang="en-US" sz="1200" kern="1200" dirty="0">
                <a:solidFill>
                  <a:schemeClr val="tx1"/>
                </a:solidFill>
                <a:effectLst/>
                <a:latin typeface="+mn-lt"/>
                <a:ea typeface="+mn-ea"/>
                <a:cs typeface="+mn-cs"/>
              </a:rPr>
              <a:t> today)</a:t>
            </a:r>
          </a:p>
          <a:p>
            <a:r>
              <a:rPr lang="en-US" sz="1200" u="none"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Melissa </a:t>
            </a:r>
            <a:r>
              <a:rPr lang="en-US" sz="1200" b="1" u="sng" kern="1200" dirty="0">
                <a:solidFill>
                  <a:schemeClr val="tx1"/>
                </a:solidFill>
                <a:effectLst/>
                <a:latin typeface="+mn-lt"/>
                <a:ea typeface="+mn-ea"/>
                <a:cs typeface="+mn-cs"/>
              </a:rPr>
              <a:t>ARE-eh</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laano</a:t>
            </a:r>
            <a:r>
              <a:rPr lang="en-US" sz="1200" kern="1200" dirty="0">
                <a:solidFill>
                  <a:schemeClr val="tx1"/>
                </a:solidFill>
                <a:effectLst/>
                <a:latin typeface="+mn-lt"/>
                <a:ea typeface="+mn-ea"/>
                <a:cs typeface="+mn-cs"/>
              </a:rPr>
              <a:t> (Edu Grants Manager)</a:t>
            </a:r>
          </a:p>
          <a:p>
            <a:r>
              <a:rPr lang="en-US" sz="1200" u="none"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Janet </a:t>
            </a:r>
            <a:r>
              <a:rPr lang="en-US" sz="1200" b="1" u="sng" kern="1200" dirty="0">
                <a:solidFill>
                  <a:schemeClr val="tx1"/>
                </a:solidFill>
                <a:effectLst/>
                <a:latin typeface="+mn-lt"/>
                <a:ea typeface="+mn-ea"/>
                <a:cs typeface="+mn-cs"/>
              </a:rPr>
              <a:t>EYE-oh-vino</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(IG Coordinator and grantmaker)</a:t>
            </a:r>
          </a:p>
          <a:p>
            <a:r>
              <a:rPr lang="en-US" sz="1200" kern="1200" dirty="0">
                <a:solidFill>
                  <a:schemeClr val="tx1"/>
                </a:solidFill>
                <a:effectLst/>
                <a:latin typeface="+mn-lt"/>
                <a:ea typeface="+mn-ea"/>
                <a:cs typeface="+mn-cs"/>
              </a:rPr>
              <a:t>- our collaboration is what makes each and every grant award possible – no matter how </a:t>
            </a:r>
            <a:r>
              <a:rPr lang="en-US" sz="1200" u="sng" kern="1200" dirty="0">
                <a:solidFill>
                  <a:schemeClr val="tx1"/>
                </a:solidFill>
                <a:effectLst/>
                <a:latin typeface="+mn-lt"/>
                <a:ea typeface="+mn-ea"/>
                <a:cs typeface="+mn-cs"/>
              </a:rPr>
              <a:t>small</a:t>
            </a:r>
            <a:r>
              <a:rPr lang="en-US" sz="1200" kern="1200" dirty="0">
                <a:solidFill>
                  <a:schemeClr val="tx1"/>
                </a:solidFill>
                <a:effectLst/>
                <a:latin typeface="+mn-lt"/>
                <a:ea typeface="+mn-ea"/>
                <a:cs typeface="+mn-cs"/>
              </a:rPr>
              <a:t> or </a:t>
            </a:r>
            <a:r>
              <a:rPr lang="en-US" sz="1200" u="sng" kern="1200" dirty="0">
                <a:solidFill>
                  <a:schemeClr val="tx1"/>
                </a:solidFill>
                <a:effectLst/>
                <a:latin typeface="+mn-lt"/>
                <a:ea typeface="+mn-ea"/>
                <a:cs typeface="+mn-cs"/>
              </a:rPr>
              <a:t>how transformational</a:t>
            </a:r>
            <a:r>
              <a:rPr lang="en-US" sz="1200" u="none" kern="1200" dirty="0">
                <a:solidFill>
                  <a:schemeClr val="tx1"/>
                </a:solidFill>
                <a:effectLst/>
                <a:latin typeface="+mn-lt"/>
                <a:ea typeface="+mn-ea"/>
                <a:cs typeface="+mn-cs"/>
              </a:rPr>
              <a:t> – for our org, and for the communities that we serve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I thank them.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 thank all of you for that reminder, and for your time this afternoon.</a:t>
            </a:r>
          </a:p>
        </p:txBody>
      </p:sp>
      <p:sp>
        <p:nvSpPr>
          <p:cNvPr id="4" name="Slide Number Placeholder 3"/>
          <p:cNvSpPr>
            <a:spLocks noGrp="1"/>
          </p:cNvSpPr>
          <p:nvPr>
            <p:ph type="sldNum" sz="quarter" idx="5"/>
          </p:nvPr>
        </p:nvSpPr>
        <p:spPr/>
        <p:txBody>
          <a:bodyPr/>
          <a:lstStyle/>
          <a:p>
            <a:fld id="{8E3678FE-CF0C-704B-B0C6-56892CBA85FC}" type="slidenum">
              <a:rPr lang="en-US" smtClean="0"/>
              <a:t>30</a:t>
            </a:fld>
            <a:endParaRPr lang="en-US" dirty="0"/>
          </a:p>
        </p:txBody>
      </p:sp>
    </p:spTree>
    <p:extLst>
      <p:ext uri="{BB962C8B-B14F-4D97-AF65-F5344CB8AC3E}">
        <p14:creationId xmlns:p14="http://schemas.microsoft.com/office/powerpoint/2010/main" val="746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now invite you to join us for a brief Q&amp;A discussion – both Meegan and I would be happy to take a </a:t>
            </a:r>
            <a:r>
              <a:rPr lang="en-US" u="sng" dirty="0"/>
              <a:t>few questions</a:t>
            </a:r>
            <a:r>
              <a:rPr lang="en-US" u="none" dirty="0"/>
              <a:t> (now, or at</a:t>
            </a:r>
            <a:r>
              <a:rPr lang="en-US" dirty="0"/>
              <a:t> the happy hour that follows!)</a:t>
            </a:r>
          </a:p>
        </p:txBody>
      </p:sp>
      <p:sp>
        <p:nvSpPr>
          <p:cNvPr id="4" name="Slide Number Placeholder 3"/>
          <p:cNvSpPr>
            <a:spLocks noGrp="1"/>
          </p:cNvSpPr>
          <p:nvPr>
            <p:ph type="sldNum" sz="quarter" idx="5"/>
          </p:nvPr>
        </p:nvSpPr>
        <p:spPr/>
        <p:txBody>
          <a:bodyPr/>
          <a:lstStyle/>
          <a:p>
            <a:fld id="{8E3678FE-CF0C-704B-B0C6-56892CBA85FC}" type="slidenum">
              <a:rPr lang="en-US" smtClean="0"/>
              <a:t>31</a:t>
            </a:fld>
            <a:endParaRPr lang="en-US" dirty="0"/>
          </a:p>
        </p:txBody>
      </p:sp>
    </p:spTree>
    <p:extLst>
      <p:ext uri="{BB962C8B-B14F-4D97-AF65-F5344CB8AC3E}">
        <p14:creationId xmlns:p14="http://schemas.microsoft.com/office/powerpoint/2010/main" val="353126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more, thank you so much for your time</a:t>
            </a:r>
          </a:p>
          <a:p>
            <a:r>
              <a:rPr lang="en-US" dirty="0"/>
              <a:t>- for any IG-related questions, please do not hesitate to reach out to me</a:t>
            </a:r>
          </a:p>
          <a:p>
            <a:r>
              <a:rPr lang="en-US" dirty="0"/>
              <a:t>- and for any </a:t>
            </a:r>
            <a:r>
              <a:rPr lang="en-US" u="sng" dirty="0"/>
              <a:t>FM-specific questions</a:t>
            </a:r>
            <a:r>
              <a:rPr lang="en-US" dirty="0"/>
              <a:t>, please contact </a:t>
            </a:r>
            <a:r>
              <a:rPr lang="en-US" u="sng" dirty="0"/>
              <a:t>Rosemary Miller</a:t>
            </a:r>
            <a:r>
              <a:rPr lang="en-US" u="none" dirty="0"/>
              <a:t> </a:t>
            </a:r>
            <a:r>
              <a:rPr lang="en-US" dirty="0"/>
              <a:t>(leads the </a:t>
            </a:r>
            <a:r>
              <a:rPr lang="en-US" u="sng" dirty="0"/>
              <a:t>EL team</a:t>
            </a:r>
            <a:r>
              <a:rPr lang="en-US" dirty="0"/>
              <a:t>) and Tarana Khan (</a:t>
            </a:r>
            <a:r>
              <a:rPr lang="en-US" u="sng" dirty="0"/>
              <a:t>expert in all things FM evaluation </a:t>
            </a:r>
            <a:r>
              <a:rPr lang="en-US" dirty="0"/>
              <a:t>and more)</a:t>
            </a:r>
          </a:p>
        </p:txBody>
      </p:sp>
      <p:sp>
        <p:nvSpPr>
          <p:cNvPr id="4" name="Slide Number Placeholder 3"/>
          <p:cNvSpPr>
            <a:spLocks noGrp="1"/>
          </p:cNvSpPr>
          <p:nvPr>
            <p:ph type="sldNum" sz="quarter" idx="5"/>
          </p:nvPr>
        </p:nvSpPr>
        <p:spPr/>
        <p:txBody>
          <a:bodyPr/>
          <a:lstStyle/>
          <a:p>
            <a:fld id="{8E3678FE-CF0C-704B-B0C6-56892CBA85FC}" type="slidenum">
              <a:rPr lang="en-US" smtClean="0"/>
              <a:t>32</a:t>
            </a:fld>
            <a:endParaRPr lang="en-US" dirty="0"/>
          </a:p>
        </p:txBody>
      </p:sp>
    </p:spTree>
    <p:extLst>
      <p:ext uri="{BB962C8B-B14F-4D97-AF65-F5344CB8AC3E}">
        <p14:creationId xmlns:p14="http://schemas.microsoft.com/office/powerpoint/2010/main" val="4033694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endParaRPr>
          </a:p>
          <a:p>
            <a:r>
              <a:rPr lang="en-US" dirty="0"/>
              <a:t>We have time for a few questions for Jamie.  I’ll also be happy to answer questions about the Grant Center if you </a:t>
            </a:r>
            <a:r>
              <a:rPr lang="en-US"/>
              <a:t>have them.</a:t>
            </a:r>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33</a:t>
            </a:fld>
            <a:endParaRPr lang="en-US" dirty="0"/>
          </a:p>
        </p:txBody>
      </p:sp>
    </p:spTree>
    <p:extLst>
      <p:ext uri="{BB962C8B-B14F-4D97-AF65-F5344CB8AC3E}">
        <p14:creationId xmlns:p14="http://schemas.microsoft.com/office/powerpoint/2010/main" val="795763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“Thank you Jamie, and thanks to you all for joining us here today!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reminder, you can find the slide deck for this session in the App or on PMDMC.org/slides under the session title: </a:t>
            </a:r>
            <a:r>
              <a:rPr lang="en-US" sz="1800" dirty="0">
                <a:effectLst/>
                <a:latin typeface="Calibri" panose="020F0502020204030204" pitchFamily="34" charset="0"/>
                <a:ea typeface="Calibri" panose="020F0502020204030204" pitchFamily="34" charset="0"/>
                <a:cs typeface="Times New Roman" panose="02020603050405020304" pitchFamily="18" charset="0"/>
              </a:rPr>
              <a:t>“Leveraging Data and Evaluation in Institutional Fundraising: The Case for Family Math”.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And don’t forget to rate this session in the PMDMC mobile app! For every rating you complete, you will be entered for a chance to win one of five $50 American Express gift cards.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34</a:t>
            </a:fld>
            <a:endParaRPr lang="en-US" dirty="0"/>
          </a:p>
        </p:txBody>
      </p:sp>
    </p:spTree>
    <p:extLst>
      <p:ext uri="{BB962C8B-B14F-4D97-AF65-F5344CB8AC3E}">
        <p14:creationId xmlns:p14="http://schemas.microsoft.com/office/powerpoint/2010/main" val="59283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we have a lot of new folks here this year.  Maybe you already have a lot of experience with federal funding, but are new to public media.  If that’s the case, here’s a starting point.  I call these the “big three” because these are the grant programs that give the most money and the largest number of grants to public broadcasters each year (outside of the CPB appropriation and Ready TO Learn at the Department of Education). The AISL program at the National Science Foundation gives the largest dollar amount each year, with a focus on informal STEM education, and the NEA Grants for Arts Projects program gives the largest number of awards. They are smaller awards ($10,000 - $100,000) but they are matched 8 times over on average and have a less complicated application process. Some of you may recall the session I did at PMDMC a few years ago where we brought in Jax Deluca, the Media Arts director at the NEA and she set up a lot of pitch meetings with you all.</a:t>
            </a:r>
          </a:p>
          <a:p>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4</a:t>
            </a:fld>
            <a:endParaRPr lang="en-US" dirty="0"/>
          </a:p>
        </p:txBody>
      </p:sp>
    </p:spTree>
    <p:extLst>
      <p:ext uri="{BB962C8B-B14F-4D97-AF65-F5344CB8AC3E}">
        <p14:creationId xmlns:p14="http://schemas.microsoft.com/office/powerpoint/2010/main" val="158938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last couple of years, we’ve seen a lot of interest in journalism funding (We talked about this in a session yesterday), and we’ve helped tv and radio stations secure grants with these different organizations to support those efforts, as well as advising on strategy and approach.</a:t>
            </a:r>
          </a:p>
          <a:p>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5</a:t>
            </a:fld>
            <a:endParaRPr lang="en-US" dirty="0"/>
          </a:p>
        </p:txBody>
      </p:sp>
    </p:spTree>
    <p:extLst>
      <p:ext uri="{BB962C8B-B14F-4D97-AF65-F5344CB8AC3E}">
        <p14:creationId xmlns:p14="http://schemas.microsoft.com/office/powerpoint/2010/main" val="332552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world of philanthropy has seen a lot of changes since 2020, as have public media’s development departments.  I used to do a workshop here every year called “The Accidental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Grantwriter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targeting people who had been at the station a long time and knew all about public broadcasting, but now found themselves in the role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grantwriter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the last 2 years, I’ve been having very different conversations with new people.  It’s been a lot of fun for me, meeting so many experienced development professionals who are new to our world of public media and you bring with you a lot of knowledge about grants, as well as pre-existing relationships with funders in your local community.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Like everyone else, at the Grant Center, we needed to pivot to respond to our new reality.  We saw increased giving in the philanthropic sector. We also saw how, with all of the stimulus funding through the CARES Act and the American Rescue Plan, relationships with state agencies became more important than ever.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increased our communications and alerts, and we began offering quarterly Zoom check ins, (and for stations with a new grant person on board, we offer monthly Zooms for 3 months to give them an overview of the grant landscape and answer questions that come up).  I’m happy to say that we’ve welcomed 14 new members, including 5 just in the last month.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6</a:t>
            </a:fld>
            <a:endParaRPr lang="en-US" dirty="0"/>
          </a:p>
        </p:txBody>
      </p:sp>
    </p:spTree>
    <p:extLst>
      <p:ext uri="{BB962C8B-B14F-4D97-AF65-F5344CB8AC3E}">
        <p14:creationId xmlns:p14="http://schemas.microsoft.com/office/powerpoint/2010/main" val="3466887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find some testimonials from our members on the print materials.  Here’s Casey, talking about how we Zoomed for 3 months, and by the time she “graduated” to quarterly zooms, she’d written and received her first grant and was working from a new list of prospects for general operating support.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7</a:t>
            </a:fld>
            <a:endParaRPr lang="en-US" dirty="0"/>
          </a:p>
        </p:txBody>
      </p:sp>
    </p:spTree>
    <p:extLst>
      <p:ext uri="{BB962C8B-B14F-4D97-AF65-F5344CB8AC3E}">
        <p14:creationId xmlns:p14="http://schemas.microsoft.com/office/powerpoint/2010/main" val="2895940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of the smaller stations that we work with us count on us to be an extra set of hands for the development team.  Sometimes the development team is one person and they wear a lot of hats.  We work with stations of all sizes but with the smaller ones, we are often asked to do custom prospect research.</a:t>
            </a:r>
          </a:p>
          <a:p>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8</a:t>
            </a:fld>
            <a:endParaRPr lang="en-US" dirty="0"/>
          </a:p>
        </p:txBody>
      </p:sp>
    </p:spTree>
    <p:extLst>
      <p:ext uri="{BB962C8B-B14F-4D97-AF65-F5344CB8AC3E}">
        <p14:creationId xmlns:p14="http://schemas.microsoft.com/office/powerpoint/2010/main" val="17676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some of the prospect research projects that we’ve worked on in the last year.  One of our principles at the Grant Center is that we want to help you meet your strategic goals, not to encourage one offs or mission creep.  I think you’ll hear from both me and Jamie how important strategic thinking is at the beginning of a project, to help us build a network of funders that will support sustainable work in our communities over the long term.</a:t>
            </a:r>
          </a:p>
          <a:p>
            <a:endParaRPr lang="en-US" dirty="0"/>
          </a:p>
        </p:txBody>
      </p:sp>
      <p:sp>
        <p:nvSpPr>
          <p:cNvPr id="4" name="Slide Number Placeholder 3"/>
          <p:cNvSpPr>
            <a:spLocks noGrp="1"/>
          </p:cNvSpPr>
          <p:nvPr>
            <p:ph type="sldNum" sz="quarter" idx="5"/>
          </p:nvPr>
        </p:nvSpPr>
        <p:spPr/>
        <p:txBody>
          <a:bodyPr/>
          <a:lstStyle/>
          <a:p>
            <a:fld id="{8E3678FE-CF0C-704B-B0C6-56892CBA85FC}" type="slidenum">
              <a:rPr lang="en-US" smtClean="0"/>
              <a:t>9</a:t>
            </a:fld>
            <a:endParaRPr lang="en-US" dirty="0"/>
          </a:p>
        </p:txBody>
      </p:sp>
    </p:spTree>
    <p:extLst>
      <p:ext uri="{BB962C8B-B14F-4D97-AF65-F5344CB8AC3E}">
        <p14:creationId xmlns:p14="http://schemas.microsoft.com/office/powerpoint/2010/main" val="205947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NSPARENT_BACKGROUN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019CC7-D8C9-AD47-95E4-F3871758B512}"/>
              </a:ext>
            </a:extLst>
          </p:cNvPr>
          <p:cNvSpPr>
            <a:spLocks noGrp="1"/>
          </p:cNvSpPr>
          <p:nvPr>
            <p:ph type="pic" sz="quarter" idx="12"/>
          </p:nvPr>
        </p:nvSpPr>
        <p:spPr>
          <a:xfrm>
            <a:off x="0" y="0"/>
            <a:ext cx="12192000" cy="6858000"/>
          </a:xfrm>
          <a:solidFill>
            <a:schemeClr val="bg2">
              <a:alpha val="20000"/>
            </a:schemeClr>
          </a:solidFill>
        </p:spPr>
        <p:txBody>
          <a:bodyPr/>
          <a:lstStyle/>
          <a:p>
            <a:endParaRPr lang="en-US" dirty="0"/>
          </a:p>
        </p:txBody>
      </p:sp>
      <p:sp>
        <p:nvSpPr>
          <p:cNvPr id="10" name="Title 9">
            <a:extLst>
              <a:ext uri="{FF2B5EF4-FFF2-40B4-BE49-F238E27FC236}">
                <a16:creationId xmlns:a16="http://schemas.microsoft.com/office/drawing/2014/main" id="{0A8CC0C7-D529-6740-A4C2-199C9870729B}"/>
              </a:ext>
            </a:extLst>
          </p:cNvPr>
          <p:cNvSpPr>
            <a:spLocks noGrp="1"/>
          </p:cNvSpPr>
          <p:nvPr>
            <p:ph type="title" hasCustomPrompt="1"/>
          </p:nvPr>
        </p:nvSpPr>
        <p:spPr>
          <a:xfrm>
            <a:off x="838200" y="691356"/>
            <a:ext cx="10515600" cy="1325563"/>
          </a:xfrm>
        </p:spPr>
        <p:txBody>
          <a:bodyPr/>
          <a:lstStyle>
            <a:lvl1pPr>
              <a:defRPr sz="5400" b="1"/>
            </a:lvl1pPr>
          </a:lstStyle>
          <a:p>
            <a:r>
              <a:rPr lang="en-US"/>
              <a:t>Headline</a:t>
            </a:r>
          </a:p>
        </p:txBody>
      </p:sp>
      <p:sp>
        <p:nvSpPr>
          <p:cNvPr id="8" name="Text Placeholder 3">
            <a:extLst>
              <a:ext uri="{FF2B5EF4-FFF2-40B4-BE49-F238E27FC236}">
                <a16:creationId xmlns:a16="http://schemas.microsoft.com/office/drawing/2014/main" id="{7FC3FB07-7865-C841-810A-9B4F763914DD}"/>
              </a:ext>
            </a:extLst>
          </p:cNvPr>
          <p:cNvSpPr>
            <a:spLocks noGrp="1"/>
          </p:cNvSpPr>
          <p:nvPr>
            <p:ph type="body" sz="quarter" idx="10" hasCustomPrompt="1"/>
          </p:nvPr>
        </p:nvSpPr>
        <p:spPr>
          <a:xfrm>
            <a:off x="1225821" y="3906440"/>
            <a:ext cx="5257800" cy="3581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a:t>
            </a:r>
          </a:p>
        </p:txBody>
      </p:sp>
      <p:sp>
        <p:nvSpPr>
          <p:cNvPr id="9" name="Text Placeholder 3">
            <a:extLst>
              <a:ext uri="{FF2B5EF4-FFF2-40B4-BE49-F238E27FC236}">
                <a16:creationId xmlns:a16="http://schemas.microsoft.com/office/drawing/2014/main" id="{6232F609-7CD3-3041-8CA7-F78AAA1ED19C}"/>
              </a:ext>
            </a:extLst>
          </p:cNvPr>
          <p:cNvSpPr>
            <a:spLocks noGrp="1"/>
          </p:cNvSpPr>
          <p:nvPr>
            <p:ph type="body" sz="quarter" idx="11" hasCustomPrompt="1"/>
          </p:nvPr>
        </p:nvSpPr>
        <p:spPr>
          <a:xfrm>
            <a:off x="6788421" y="3906440"/>
            <a:ext cx="4800600" cy="3581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t>Lorem ipsum dolor sit </a:t>
            </a:r>
            <a:r>
              <a:rPr lang="en-US" sz="2000" err="1"/>
              <a:t>amet</a:t>
            </a:r>
            <a:r>
              <a:rPr lang="en-US" sz="2000"/>
              <a:t>, </a:t>
            </a:r>
            <a:r>
              <a:rPr lang="en-US" sz="2000" err="1"/>
              <a:t>consectetuer</a:t>
            </a:r>
            <a:r>
              <a:rPr lang="en-US" sz="2000"/>
              <a:t> </a:t>
            </a:r>
            <a:r>
              <a:rPr lang="en-US" sz="2000" err="1"/>
              <a:t>adipiscing</a:t>
            </a:r>
            <a:r>
              <a:rPr lang="en-US" sz="2000"/>
              <a:t> </a:t>
            </a:r>
            <a:r>
              <a:rPr lang="en-US" sz="2000" err="1"/>
              <a:t>elit</a:t>
            </a:r>
            <a:r>
              <a:rPr lang="en-US" sz="2000"/>
              <a:t>, sed diam </a:t>
            </a:r>
            <a:r>
              <a:rPr lang="en-US" sz="2000" err="1"/>
              <a:t>nonummy</a:t>
            </a:r>
            <a:r>
              <a:rPr lang="en-US" sz="2000"/>
              <a:t> </a:t>
            </a:r>
            <a:r>
              <a:rPr lang="en-US" sz="2000" err="1"/>
              <a:t>nibh</a:t>
            </a:r>
            <a:r>
              <a:rPr lang="en-US" sz="2000"/>
              <a:t> </a:t>
            </a:r>
            <a:r>
              <a:rPr lang="en-US" sz="2000" err="1"/>
              <a:t>euismod</a:t>
            </a:r>
            <a:r>
              <a:rPr lang="en-US" sz="2000"/>
              <a:t> </a:t>
            </a:r>
            <a:r>
              <a:rPr lang="en-US" sz="2000" err="1"/>
              <a:t>tincidunt</a:t>
            </a:r>
            <a:r>
              <a:rPr lang="en-US" sz="2000"/>
              <a:t> </a:t>
            </a:r>
            <a:r>
              <a:rPr lang="en-US" sz="2000" err="1"/>
              <a:t>ut</a:t>
            </a:r>
            <a:r>
              <a:rPr lang="en-US" sz="2000"/>
              <a:t> </a:t>
            </a:r>
            <a:r>
              <a:rPr lang="en-US" sz="2000" err="1"/>
              <a:t>laoreet</a:t>
            </a:r>
            <a:r>
              <a:rPr lang="en-US" sz="2000"/>
              <a:t> dolore magna </a:t>
            </a:r>
            <a:r>
              <a:rPr lang="en-US" sz="2000" err="1"/>
              <a:t>aliquam</a:t>
            </a:r>
            <a:r>
              <a:rPr lang="en-US" sz="2000"/>
              <a:t> </a:t>
            </a:r>
            <a:r>
              <a:rPr lang="en-US" sz="2000" err="1"/>
              <a:t>erat</a:t>
            </a:r>
            <a:r>
              <a:rPr lang="en-US" sz="2000"/>
              <a:t> </a:t>
            </a:r>
            <a:r>
              <a:rPr lang="en-US" sz="2000" err="1"/>
              <a:t>volutpat</a:t>
            </a:r>
            <a:r>
              <a:rPr lang="en-US" sz="2000"/>
              <a:t>.</a:t>
            </a:r>
          </a:p>
        </p:txBody>
      </p:sp>
    </p:spTree>
    <p:extLst>
      <p:ext uri="{BB962C8B-B14F-4D97-AF65-F5344CB8AC3E}">
        <p14:creationId xmlns:p14="http://schemas.microsoft.com/office/powerpoint/2010/main" val="1274869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OC_TRADITIO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55955F4-94A6-E044-A1A0-08710EF66166}"/>
              </a:ext>
            </a:extLst>
          </p:cNvPr>
          <p:cNvSpPr>
            <a:spLocks noGrp="1"/>
          </p:cNvSpPr>
          <p:nvPr>
            <p:ph type="pic" sz="quarter" idx="18"/>
          </p:nvPr>
        </p:nvSpPr>
        <p:spPr>
          <a:xfrm>
            <a:off x="0" y="-14288"/>
            <a:ext cx="5954713" cy="6889751"/>
          </a:xfrm>
          <a:pattFill prst="pct5">
            <a:fgClr>
              <a:srgbClr val="0D61F5"/>
            </a:fgClr>
            <a:bgClr>
              <a:schemeClr val="bg1"/>
            </a:bgClr>
          </a:pattFill>
        </p:spPr>
        <p:txBody>
          <a:bodyPr/>
          <a:lstStyle/>
          <a:p>
            <a:endParaRPr lang="en-US" dirty="0"/>
          </a:p>
        </p:txBody>
      </p:sp>
      <p:sp>
        <p:nvSpPr>
          <p:cNvPr id="18" name="Text Placeholder 17">
            <a:extLst>
              <a:ext uri="{FF2B5EF4-FFF2-40B4-BE49-F238E27FC236}">
                <a16:creationId xmlns:a16="http://schemas.microsoft.com/office/drawing/2014/main" id="{F37548E5-88A2-5A40-90E1-1448059BFACB}"/>
              </a:ext>
            </a:extLst>
          </p:cNvPr>
          <p:cNvSpPr>
            <a:spLocks noGrp="1"/>
          </p:cNvSpPr>
          <p:nvPr>
            <p:ph type="body" sz="quarter" idx="10" hasCustomPrompt="1"/>
          </p:nvPr>
        </p:nvSpPr>
        <p:spPr>
          <a:xfrm>
            <a:off x="6556771" y="603396"/>
            <a:ext cx="6291263" cy="580054"/>
          </a:xfrm>
        </p:spPr>
        <p:txBody>
          <a:bodyPr>
            <a:normAutofit/>
          </a:bodyPr>
          <a:lstStyle>
            <a:lvl1pPr marL="0" indent="0">
              <a:buNone/>
              <a:defRPr sz="3600" b="1"/>
            </a:lvl1pPr>
          </a:lstStyle>
          <a:p>
            <a:pPr lvl="0"/>
            <a:r>
              <a:rPr lang="en-US"/>
              <a:t>1   Headline</a:t>
            </a:r>
          </a:p>
        </p:txBody>
      </p:sp>
      <p:sp>
        <p:nvSpPr>
          <p:cNvPr id="20" name="Text Placeholder 19">
            <a:extLst>
              <a:ext uri="{FF2B5EF4-FFF2-40B4-BE49-F238E27FC236}">
                <a16:creationId xmlns:a16="http://schemas.microsoft.com/office/drawing/2014/main" id="{4BB35542-7303-874A-BC9B-AF9CBAB5CA2B}"/>
              </a:ext>
            </a:extLst>
          </p:cNvPr>
          <p:cNvSpPr>
            <a:spLocks noGrp="1"/>
          </p:cNvSpPr>
          <p:nvPr>
            <p:ph type="body" sz="quarter" idx="11" hasCustomPrompt="1"/>
          </p:nvPr>
        </p:nvSpPr>
        <p:spPr>
          <a:xfrm>
            <a:off x="7172839" y="1295400"/>
            <a:ext cx="487206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1" name="Text Placeholder 17">
            <a:extLst>
              <a:ext uri="{FF2B5EF4-FFF2-40B4-BE49-F238E27FC236}">
                <a16:creationId xmlns:a16="http://schemas.microsoft.com/office/drawing/2014/main" id="{8314969E-BABA-1E4E-9085-7516F75C9B09}"/>
              </a:ext>
            </a:extLst>
          </p:cNvPr>
          <p:cNvSpPr>
            <a:spLocks noGrp="1"/>
          </p:cNvSpPr>
          <p:nvPr>
            <p:ph type="body" sz="quarter" idx="12" hasCustomPrompt="1"/>
          </p:nvPr>
        </p:nvSpPr>
        <p:spPr>
          <a:xfrm>
            <a:off x="6556771" y="2169729"/>
            <a:ext cx="6291263" cy="580054"/>
          </a:xfrm>
        </p:spPr>
        <p:txBody>
          <a:bodyPr>
            <a:normAutofit/>
          </a:bodyPr>
          <a:lstStyle>
            <a:lvl1pPr marL="0" indent="0">
              <a:buNone/>
              <a:defRPr sz="3600" b="1"/>
            </a:lvl1pPr>
          </a:lstStyle>
          <a:p>
            <a:pPr lvl="0"/>
            <a:r>
              <a:rPr lang="en-US"/>
              <a:t>2   Headline</a:t>
            </a:r>
          </a:p>
        </p:txBody>
      </p:sp>
      <p:sp>
        <p:nvSpPr>
          <p:cNvPr id="22" name="Text Placeholder 19">
            <a:extLst>
              <a:ext uri="{FF2B5EF4-FFF2-40B4-BE49-F238E27FC236}">
                <a16:creationId xmlns:a16="http://schemas.microsoft.com/office/drawing/2014/main" id="{01475038-BF91-954A-BB04-6264830A559F}"/>
              </a:ext>
            </a:extLst>
          </p:cNvPr>
          <p:cNvSpPr>
            <a:spLocks noGrp="1"/>
          </p:cNvSpPr>
          <p:nvPr>
            <p:ph type="body" sz="quarter" idx="13" hasCustomPrompt="1"/>
          </p:nvPr>
        </p:nvSpPr>
        <p:spPr>
          <a:xfrm>
            <a:off x="7172839" y="28575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3" name="Text Placeholder 17">
            <a:extLst>
              <a:ext uri="{FF2B5EF4-FFF2-40B4-BE49-F238E27FC236}">
                <a16:creationId xmlns:a16="http://schemas.microsoft.com/office/drawing/2014/main" id="{CC71C067-F889-2E43-961B-E72EBA77C1B7}"/>
              </a:ext>
            </a:extLst>
          </p:cNvPr>
          <p:cNvSpPr>
            <a:spLocks noGrp="1"/>
          </p:cNvSpPr>
          <p:nvPr>
            <p:ph type="body" sz="quarter" idx="14" hasCustomPrompt="1"/>
          </p:nvPr>
        </p:nvSpPr>
        <p:spPr>
          <a:xfrm>
            <a:off x="6556771" y="3736062"/>
            <a:ext cx="6291263" cy="580054"/>
          </a:xfrm>
        </p:spPr>
        <p:txBody>
          <a:bodyPr>
            <a:normAutofit/>
          </a:bodyPr>
          <a:lstStyle>
            <a:lvl1pPr marL="0" indent="0">
              <a:buNone/>
              <a:defRPr sz="3600" b="1"/>
            </a:lvl1pPr>
          </a:lstStyle>
          <a:p>
            <a:pPr lvl="0"/>
            <a:r>
              <a:rPr lang="en-US"/>
              <a:t>3  Headline</a:t>
            </a:r>
          </a:p>
        </p:txBody>
      </p:sp>
      <p:sp>
        <p:nvSpPr>
          <p:cNvPr id="24" name="Text Placeholder 19">
            <a:extLst>
              <a:ext uri="{FF2B5EF4-FFF2-40B4-BE49-F238E27FC236}">
                <a16:creationId xmlns:a16="http://schemas.microsoft.com/office/drawing/2014/main" id="{7088386B-93F9-5040-82BD-2E3424FD8F90}"/>
              </a:ext>
            </a:extLst>
          </p:cNvPr>
          <p:cNvSpPr>
            <a:spLocks noGrp="1"/>
          </p:cNvSpPr>
          <p:nvPr>
            <p:ph type="body" sz="quarter" idx="15" hasCustomPrompt="1"/>
          </p:nvPr>
        </p:nvSpPr>
        <p:spPr>
          <a:xfrm>
            <a:off x="7172839" y="44196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5" name="Text Placeholder 17">
            <a:extLst>
              <a:ext uri="{FF2B5EF4-FFF2-40B4-BE49-F238E27FC236}">
                <a16:creationId xmlns:a16="http://schemas.microsoft.com/office/drawing/2014/main" id="{660318AA-4DC5-054F-B27D-2DC350B9B23D}"/>
              </a:ext>
            </a:extLst>
          </p:cNvPr>
          <p:cNvSpPr>
            <a:spLocks noGrp="1"/>
          </p:cNvSpPr>
          <p:nvPr>
            <p:ph type="body" sz="quarter" idx="16" hasCustomPrompt="1"/>
          </p:nvPr>
        </p:nvSpPr>
        <p:spPr>
          <a:xfrm>
            <a:off x="6556771" y="5302396"/>
            <a:ext cx="6291263" cy="580054"/>
          </a:xfrm>
        </p:spPr>
        <p:txBody>
          <a:bodyPr>
            <a:normAutofit/>
          </a:bodyPr>
          <a:lstStyle>
            <a:lvl1pPr marL="0" indent="0">
              <a:buNone/>
              <a:defRPr sz="3600" b="1"/>
            </a:lvl1pPr>
          </a:lstStyle>
          <a:p>
            <a:pPr lvl="0"/>
            <a:r>
              <a:rPr lang="en-US"/>
              <a:t>4   Headline</a:t>
            </a:r>
          </a:p>
        </p:txBody>
      </p:sp>
      <p:sp>
        <p:nvSpPr>
          <p:cNvPr id="26" name="Text Placeholder 19">
            <a:extLst>
              <a:ext uri="{FF2B5EF4-FFF2-40B4-BE49-F238E27FC236}">
                <a16:creationId xmlns:a16="http://schemas.microsoft.com/office/drawing/2014/main" id="{1F8ADFC0-7A2B-8B42-90A8-FF7F9D19D71F}"/>
              </a:ext>
            </a:extLst>
          </p:cNvPr>
          <p:cNvSpPr>
            <a:spLocks noGrp="1"/>
          </p:cNvSpPr>
          <p:nvPr>
            <p:ph type="body" sz="quarter" idx="17" hasCustomPrompt="1"/>
          </p:nvPr>
        </p:nvSpPr>
        <p:spPr>
          <a:xfrm>
            <a:off x="7172839" y="59690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Tree>
    <p:extLst>
      <p:ext uri="{BB962C8B-B14F-4D97-AF65-F5344CB8AC3E}">
        <p14:creationId xmlns:p14="http://schemas.microsoft.com/office/powerpoint/2010/main" val="944062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RADITIONAL_TOC_V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37548E5-88A2-5A40-90E1-1448059BFACB}"/>
              </a:ext>
            </a:extLst>
          </p:cNvPr>
          <p:cNvSpPr>
            <a:spLocks noGrp="1"/>
          </p:cNvSpPr>
          <p:nvPr>
            <p:ph type="body" sz="quarter" idx="10" hasCustomPrompt="1"/>
          </p:nvPr>
        </p:nvSpPr>
        <p:spPr>
          <a:xfrm>
            <a:off x="6722367" y="603396"/>
            <a:ext cx="6291263" cy="580054"/>
          </a:xfrm>
        </p:spPr>
        <p:txBody>
          <a:bodyPr>
            <a:normAutofit/>
          </a:bodyPr>
          <a:lstStyle>
            <a:lvl1pPr marL="0" indent="0">
              <a:buNone/>
              <a:defRPr sz="3600" b="1"/>
            </a:lvl1pPr>
          </a:lstStyle>
          <a:p>
            <a:pPr lvl="0"/>
            <a:r>
              <a:rPr lang="en-US"/>
              <a:t>Title</a:t>
            </a:r>
          </a:p>
        </p:txBody>
      </p:sp>
      <p:sp>
        <p:nvSpPr>
          <p:cNvPr id="20" name="Text Placeholder 19">
            <a:extLst>
              <a:ext uri="{FF2B5EF4-FFF2-40B4-BE49-F238E27FC236}">
                <a16:creationId xmlns:a16="http://schemas.microsoft.com/office/drawing/2014/main" id="{4BB35542-7303-874A-BC9B-AF9CBAB5CA2B}"/>
              </a:ext>
            </a:extLst>
          </p:cNvPr>
          <p:cNvSpPr>
            <a:spLocks noGrp="1"/>
          </p:cNvSpPr>
          <p:nvPr>
            <p:ph type="body" sz="quarter" idx="11" hasCustomPrompt="1"/>
          </p:nvPr>
        </p:nvSpPr>
        <p:spPr>
          <a:xfrm>
            <a:off x="6745458" y="1295400"/>
            <a:ext cx="487206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1" name="Text Placeholder 17">
            <a:extLst>
              <a:ext uri="{FF2B5EF4-FFF2-40B4-BE49-F238E27FC236}">
                <a16:creationId xmlns:a16="http://schemas.microsoft.com/office/drawing/2014/main" id="{8314969E-BABA-1E4E-9085-7516F75C9B09}"/>
              </a:ext>
            </a:extLst>
          </p:cNvPr>
          <p:cNvSpPr>
            <a:spLocks noGrp="1"/>
          </p:cNvSpPr>
          <p:nvPr>
            <p:ph type="body" sz="quarter" idx="12" hasCustomPrompt="1"/>
          </p:nvPr>
        </p:nvSpPr>
        <p:spPr>
          <a:xfrm>
            <a:off x="6722367" y="2169729"/>
            <a:ext cx="6291263" cy="580054"/>
          </a:xfrm>
        </p:spPr>
        <p:txBody>
          <a:bodyPr>
            <a:normAutofit/>
          </a:bodyPr>
          <a:lstStyle>
            <a:lvl1pPr marL="0" indent="0">
              <a:buNone/>
              <a:defRPr sz="3600" b="1"/>
            </a:lvl1pPr>
          </a:lstStyle>
          <a:p>
            <a:pPr lvl="0"/>
            <a:r>
              <a:rPr lang="en-US"/>
              <a:t>Title</a:t>
            </a:r>
          </a:p>
        </p:txBody>
      </p:sp>
      <p:sp>
        <p:nvSpPr>
          <p:cNvPr id="22" name="Text Placeholder 19">
            <a:extLst>
              <a:ext uri="{FF2B5EF4-FFF2-40B4-BE49-F238E27FC236}">
                <a16:creationId xmlns:a16="http://schemas.microsoft.com/office/drawing/2014/main" id="{01475038-BF91-954A-BB04-6264830A559F}"/>
              </a:ext>
            </a:extLst>
          </p:cNvPr>
          <p:cNvSpPr>
            <a:spLocks noGrp="1"/>
          </p:cNvSpPr>
          <p:nvPr>
            <p:ph type="body" sz="quarter" idx="13" hasCustomPrompt="1"/>
          </p:nvPr>
        </p:nvSpPr>
        <p:spPr>
          <a:xfrm>
            <a:off x="6745458" y="28575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3" name="Text Placeholder 17">
            <a:extLst>
              <a:ext uri="{FF2B5EF4-FFF2-40B4-BE49-F238E27FC236}">
                <a16:creationId xmlns:a16="http://schemas.microsoft.com/office/drawing/2014/main" id="{CC71C067-F889-2E43-961B-E72EBA77C1B7}"/>
              </a:ext>
            </a:extLst>
          </p:cNvPr>
          <p:cNvSpPr>
            <a:spLocks noGrp="1"/>
          </p:cNvSpPr>
          <p:nvPr>
            <p:ph type="body" sz="quarter" idx="14" hasCustomPrompt="1"/>
          </p:nvPr>
        </p:nvSpPr>
        <p:spPr>
          <a:xfrm>
            <a:off x="6722367" y="3736062"/>
            <a:ext cx="6291263" cy="580054"/>
          </a:xfrm>
        </p:spPr>
        <p:txBody>
          <a:bodyPr>
            <a:normAutofit/>
          </a:bodyPr>
          <a:lstStyle>
            <a:lvl1pPr marL="0" indent="0">
              <a:buNone/>
              <a:defRPr sz="3600" b="1"/>
            </a:lvl1pPr>
          </a:lstStyle>
          <a:p>
            <a:pPr lvl="0"/>
            <a:r>
              <a:rPr lang="en-US"/>
              <a:t>Title</a:t>
            </a:r>
          </a:p>
        </p:txBody>
      </p:sp>
      <p:sp>
        <p:nvSpPr>
          <p:cNvPr id="24" name="Text Placeholder 19">
            <a:extLst>
              <a:ext uri="{FF2B5EF4-FFF2-40B4-BE49-F238E27FC236}">
                <a16:creationId xmlns:a16="http://schemas.microsoft.com/office/drawing/2014/main" id="{7088386B-93F9-5040-82BD-2E3424FD8F90}"/>
              </a:ext>
            </a:extLst>
          </p:cNvPr>
          <p:cNvSpPr>
            <a:spLocks noGrp="1"/>
          </p:cNvSpPr>
          <p:nvPr>
            <p:ph type="body" sz="quarter" idx="15" hasCustomPrompt="1"/>
          </p:nvPr>
        </p:nvSpPr>
        <p:spPr>
          <a:xfrm>
            <a:off x="6745458" y="44196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5" name="Text Placeholder 17">
            <a:extLst>
              <a:ext uri="{FF2B5EF4-FFF2-40B4-BE49-F238E27FC236}">
                <a16:creationId xmlns:a16="http://schemas.microsoft.com/office/drawing/2014/main" id="{660318AA-4DC5-054F-B27D-2DC350B9B23D}"/>
              </a:ext>
            </a:extLst>
          </p:cNvPr>
          <p:cNvSpPr>
            <a:spLocks noGrp="1"/>
          </p:cNvSpPr>
          <p:nvPr>
            <p:ph type="body" sz="quarter" idx="16" hasCustomPrompt="1"/>
          </p:nvPr>
        </p:nvSpPr>
        <p:spPr>
          <a:xfrm>
            <a:off x="6722367" y="5302396"/>
            <a:ext cx="6291263" cy="580054"/>
          </a:xfrm>
        </p:spPr>
        <p:txBody>
          <a:bodyPr>
            <a:normAutofit/>
          </a:bodyPr>
          <a:lstStyle>
            <a:lvl1pPr marL="0" indent="0">
              <a:buNone/>
              <a:defRPr sz="3600" b="1"/>
            </a:lvl1pPr>
          </a:lstStyle>
          <a:p>
            <a:pPr lvl="0"/>
            <a:r>
              <a:rPr lang="en-US"/>
              <a:t>Title</a:t>
            </a:r>
          </a:p>
        </p:txBody>
      </p:sp>
      <p:sp>
        <p:nvSpPr>
          <p:cNvPr id="26" name="Text Placeholder 19">
            <a:extLst>
              <a:ext uri="{FF2B5EF4-FFF2-40B4-BE49-F238E27FC236}">
                <a16:creationId xmlns:a16="http://schemas.microsoft.com/office/drawing/2014/main" id="{1F8ADFC0-7A2B-8B42-90A8-FF7F9D19D71F}"/>
              </a:ext>
            </a:extLst>
          </p:cNvPr>
          <p:cNvSpPr>
            <a:spLocks noGrp="1"/>
          </p:cNvSpPr>
          <p:nvPr>
            <p:ph type="body" sz="quarter" idx="17" hasCustomPrompt="1"/>
          </p:nvPr>
        </p:nvSpPr>
        <p:spPr>
          <a:xfrm>
            <a:off x="6745458" y="59690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pic>
        <p:nvPicPr>
          <p:cNvPr id="11" name="Graphic 10" descr="Home">
            <a:extLst>
              <a:ext uri="{FF2B5EF4-FFF2-40B4-BE49-F238E27FC236}">
                <a16:creationId xmlns:a16="http://schemas.microsoft.com/office/drawing/2014/main" id="{D0228C17-B807-5442-97CC-A58E5CD50C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50366" y="472568"/>
            <a:ext cx="1014706" cy="1014706"/>
          </a:xfrm>
          <a:prstGeom prst="rect">
            <a:avLst/>
          </a:prstGeom>
        </p:spPr>
      </p:pic>
      <p:pic>
        <p:nvPicPr>
          <p:cNvPr id="13" name="Graphic 12" descr="Document">
            <a:extLst>
              <a:ext uri="{FF2B5EF4-FFF2-40B4-BE49-F238E27FC236}">
                <a16:creationId xmlns:a16="http://schemas.microsoft.com/office/drawing/2014/main" id="{5B485EF4-BA96-3546-B848-AEA5CE78ED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0365" y="5127677"/>
            <a:ext cx="1014706" cy="1014706"/>
          </a:xfrm>
          <a:prstGeom prst="rect">
            <a:avLst/>
          </a:prstGeom>
        </p:spPr>
      </p:pic>
      <p:pic>
        <p:nvPicPr>
          <p:cNvPr id="14" name="Graphic 13" descr="Chat">
            <a:extLst>
              <a:ext uri="{FF2B5EF4-FFF2-40B4-BE49-F238E27FC236}">
                <a16:creationId xmlns:a16="http://schemas.microsoft.com/office/drawing/2014/main" id="{372B5EF0-4AC2-1742-8315-8D12AB9D21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50366" y="3596768"/>
            <a:ext cx="1014706" cy="1014706"/>
          </a:xfrm>
          <a:prstGeom prst="rect">
            <a:avLst/>
          </a:prstGeom>
        </p:spPr>
      </p:pic>
      <p:pic>
        <p:nvPicPr>
          <p:cNvPr id="15" name="Graphic 14" descr="Classroom">
            <a:extLst>
              <a:ext uri="{FF2B5EF4-FFF2-40B4-BE49-F238E27FC236}">
                <a16:creationId xmlns:a16="http://schemas.microsoft.com/office/drawing/2014/main" id="{557FA673-F736-1946-A959-43335B97A80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350366" y="2081609"/>
            <a:ext cx="1014706" cy="1014706"/>
          </a:xfrm>
          <a:prstGeom prst="rect">
            <a:avLst/>
          </a:prstGeom>
        </p:spPr>
      </p:pic>
      <p:sp>
        <p:nvSpPr>
          <p:cNvPr id="19" name="Picture Placeholder 2">
            <a:extLst>
              <a:ext uri="{FF2B5EF4-FFF2-40B4-BE49-F238E27FC236}">
                <a16:creationId xmlns:a16="http://schemas.microsoft.com/office/drawing/2014/main" id="{6EF14598-3068-E04B-AC52-90A1C17A57AB}"/>
              </a:ext>
            </a:extLst>
          </p:cNvPr>
          <p:cNvSpPr>
            <a:spLocks noGrp="1"/>
          </p:cNvSpPr>
          <p:nvPr>
            <p:ph type="pic" sz="quarter" idx="18"/>
          </p:nvPr>
        </p:nvSpPr>
        <p:spPr>
          <a:xfrm>
            <a:off x="0" y="-14288"/>
            <a:ext cx="4903303" cy="6889751"/>
          </a:xfrm>
          <a:pattFill prst="pct5">
            <a:fgClr>
              <a:srgbClr val="0D61F5"/>
            </a:fgClr>
            <a:bgClr>
              <a:schemeClr val="bg1"/>
            </a:bgClr>
          </a:pattFill>
        </p:spPr>
        <p:txBody>
          <a:bodyPr/>
          <a:lstStyle/>
          <a:p>
            <a:endParaRPr lang="en-US" dirty="0"/>
          </a:p>
        </p:txBody>
      </p:sp>
    </p:spTree>
    <p:extLst>
      <p:ext uri="{BB962C8B-B14F-4D97-AF65-F5344CB8AC3E}">
        <p14:creationId xmlns:p14="http://schemas.microsoft.com/office/powerpoint/2010/main" val="1539432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LUMNS_TRADITIONA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F72689-DE1C-BF48-A895-BEFAE2073373}"/>
              </a:ext>
            </a:extLst>
          </p:cNvPr>
          <p:cNvSpPr>
            <a:spLocks noGrp="1"/>
          </p:cNvSpPr>
          <p:nvPr>
            <p:ph type="body" sz="quarter" idx="10" hasCustomPrompt="1"/>
          </p:nvPr>
        </p:nvSpPr>
        <p:spPr>
          <a:xfrm>
            <a:off x="4826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7" name="Text Placeholder 2">
            <a:extLst>
              <a:ext uri="{FF2B5EF4-FFF2-40B4-BE49-F238E27FC236}">
                <a16:creationId xmlns:a16="http://schemas.microsoft.com/office/drawing/2014/main" id="{5B13FFFE-B6CE-4749-97BE-D1C3B3B4B5CC}"/>
              </a:ext>
            </a:extLst>
          </p:cNvPr>
          <p:cNvSpPr>
            <a:spLocks noGrp="1"/>
          </p:cNvSpPr>
          <p:nvPr>
            <p:ph type="body" sz="quarter" idx="11" hasCustomPrompt="1"/>
          </p:nvPr>
        </p:nvSpPr>
        <p:spPr>
          <a:xfrm>
            <a:off x="4495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8" name="Text Placeholder 2">
            <a:extLst>
              <a:ext uri="{FF2B5EF4-FFF2-40B4-BE49-F238E27FC236}">
                <a16:creationId xmlns:a16="http://schemas.microsoft.com/office/drawing/2014/main" id="{B9B16E9A-6D88-4A47-9C44-A3FEB6F8F31C}"/>
              </a:ext>
            </a:extLst>
          </p:cNvPr>
          <p:cNvSpPr>
            <a:spLocks noGrp="1"/>
          </p:cNvSpPr>
          <p:nvPr>
            <p:ph type="body" sz="quarter" idx="12" hasCustomPrompt="1"/>
          </p:nvPr>
        </p:nvSpPr>
        <p:spPr>
          <a:xfrm>
            <a:off x="8432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5" name="Text Placeholder 17">
            <a:extLst>
              <a:ext uri="{FF2B5EF4-FFF2-40B4-BE49-F238E27FC236}">
                <a16:creationId xmlns:a16="http://schemas.microsoft.com/office/drawing/2014/main" id="{327D1D73-E53F-4643-AF33-F4A8F3E5680F}"/>
              </a:ext>
            </a:extLst>
          </p:cNvPr>
          <p:cNvSpPr>
            <a:spLocks noGrp="1"/>
          </p:cNvSpPr>
          <p:nvPr>
            <p:ph type="body" sz="quarter" idx="14" hasCustomPrompt="1"/>
          </p:nvPr>
        </p:nvSpPr>
        <p:spPr>
          <a:xfrm>
            <a:off x="1438331" y="4444989"/>
            <a:ext cx="1517537" cy="580054"/>
          </a:xfrm>
        </p:spPr>
        <p:txBody>
          <a:bodyPr>
            <a:normAutofit/>
          </a:bodyPr>
          <a:lstStyle>
            <a:lvl1pPr marL="0" indent="0" algn="ctr">
              <a:buNone/>
              <a:defRPr sz="3600" b="1"/>
            </a:lvl1pPr>
          </a:lstStyle>
          <a:p>
            <a:pPr lvl="0"/>
            <a:r>
              <a:rPr lang="en-US"/>
              <a:t>Title</a:t>
            </a:r>
          </a:p>
        </p:txBody>
      </p:sp>
      <p:sp>
        <p:nvSpPr>
          <p:cNvPr id="16" name="Text Placeholder 17">
            <a:extLst>
              <a:ext uri="{FF2B5EF4-FFF2-40B4-BE49-F238E27FC236}">
                <a16:creationId xmlns:a16="http://schemas.microsoft.com/office/drawing/2014/main" id="{9774728C-B63B-2E44-847F-5327A567E79F}"/>
              </a:ext>
            </a:extLst>
          </p:cNvPr>
          <p:cNvSpPr>
            <a:spLocks noGrp="1"/>
          </p:cNvSpPr>
          <p:nvPr>
            <p:ph type="body" sz="quarter" idx="15" hasCustomPrompt="1"/>
          </p:nvPr>
        </p:nvSpPr>
        <p:spPr>
          <a:xfrm>
            <a:off x="5389135" y="4444989"/>
            <a:ext cx="1517537" cy="580054"/>
          </a:xfrm>
        </p:spPr>
        <p:txBody>
          <a:bodyPr>
            <a:normAutofit/>
          </a:bodyPr>
          <a:lstStyle>
            <a:lvl1pPr marL="0" indent="0" algn="ctr">
              <a:buNone/>
              <a:defRPr sz="3600" b="1"/>
            </a:lvl1pPr>
          </a:lstStyle>
          <a:p>
            <a:pPr lvl="0"/>
            <a:r>
              <a:rPr lang="en-US"/>
              <a:t>Title</a:t>
            </a:r>
          </a:p>
        </p:txBody>
      </p:sp>
      <p:sp>
        <p:nvSpPr>
          <p:cNvPr id="19" name="Text Placeholder 17">
            <a:extLst>
              <a:ext uri="{FF2B5EF4-FFF2-40B4-BE49-F238E27FC236}">
                <a16:creationId xmlns:a16="http://schemas.microsoft.com/office/drawing/2014/main" id="{8380A9DA-1A77-BA47-9A44-860F5A97FCF0}"/>
              </a:ext>
            </a:extLst>
          </p:cNvPr>
          <p:cNvSpPr>
            <a:spLocks noGrp="1"/>
          </p:cNvSpPr>
          <p:nvPr>
            <p:ph type="body" sz="quarter" idx="16" hasCustomPrompt="1"/>
          </p:nvPr>
        </p:nvSpPr>
        <p:spPr>
          <a:xfrm>
            <a:off x="9339939" y="4444989"/>
            <a:ext cx="1517537" cy="580054"/>
          </a:xfrm>
        </p:spPr>
        <p:txBody>
          <a:bodyPr>
            <a:normAutofit/>
          </a:bodyPr>
          <a:lstStyle>
            <a:lvl1pPr marL="0" indent="0" algn="ctr">
              <a:buNone/>
              <a:defRPr sz="3600" b="1"/>
            </a:lvl1pPr>
          </a:lstStyle>
          <a:p>
            <a:pPr lvl="0"/>
            <a:r>
              <a:rPr lang="en-US"/>
              <a:t>Title</a:t>
            </a:r>
          </a:p>
        </p:txBody>
      </p:sp>
      <p:sp>
        <p:nvSpPr>
          <p:cNvPr id="11" name="Picture Placeholder 3">
            <a:extLst>
              <a:ext uri="{FF2B5EF4-FFF2-40B4-BE49-F238E27FC236}">
                <a16:creationId xmlns:a16="http://schemas.microsoft.com/office/drawing/2014/main" id="{83BADE0C-DF4C-C440-8997-088047873BFE}"/>
              </a:ext>
            </a:extLst>
          </p:cNvPr>
          <p:cNvSpPr>
            <a:spLocks noGrp="1"/>
          </p:cNvSpPr>
          <p:nvPr>
            <p:ph type="pic" sz="quarter" idx="13"/>
          </p:nvPr>
        </p:nvSpPr>
        <p:spPr>
          <a:xfrm>
            <a:off x="0" y="0"/>
            <a:ext cx="12192000" cy="2614613"/>
          </a:xfrm>
          <a:pattFill prst="pct5">
            <a:fgClr>
              <a:srgbClr val="0D61F5"/>
            </a:fgClr>
            <a:bgClr>
              <a:schemeClr val="bg1"/>
            </a:bgClr>
          </a:pattFill>
        </p:spPr>
        <p:txBody>
          <a:bodyPr/>
          <a:lstStyle/>
          <a:p>
            <a:endParaRPr lang="en-US" dirty="0"/>
          </a:p>
        </p:txBody>
      </p:sp>
    </p:spTree>
    <p:extLst>
      <p:ext uri="{BB962C8B-B14F-4D97-AF65-F5344CB8AC3E}">
        <p14:creationId xmlns:p14="http://schemas.microsoft.com/office/powerpoint/2010/main" val="3022095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HOTO_BANN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F72689-DE1C-BF48-A895-BEFAE2073373}"/>
              </a:ext>
            </a:extLst>
          </p:cNvPr>
          <p:cNvSpPr>
            <a:spLocks noGrp="1"/>
          </p:cNvSpPr>
          <p:nvPr>
            <p:ph type="body" sz="quarter" idx="10" hasCustomPrompt="1"/>
          </p:nvPr>
        </p:nvSpPr>
        <p:spPr>
          <a:xfrm>
            <a:off x="4826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7" name="Text Placeholder 2">
            <a:extLst>
              <a:ext uri="{FF2B5EF4-FFF2-40B4-BE49-F238E27FC236}">
                <a16:creationId xmlns:a16="http://schemas.microsoft.com/office/drawing/2014/main" id="{5B13FFFE-B6CE-4749-97BE-D1C3B3B4B5CC}"/>
              </a:ext>
            </a:extLst>
          </p:cNvPr>
          <p:cNvSpPr>
            <a:spLocks noGrp="1"/>
          </p:cNvSpPr>
          <p:nvPr>
            <p:ph type="body" sz="quarter" idx="11" hasCustomPrompt="1"/>
          </p:nvPr>
        </p:nvSpPr>
        <p:spPr>
          <a:xfrm>
            <a:off x="4495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8" name="Text Placeholder 2">
            <a:extLst>
              <a:ext uri="{FF2B5EF4-FFF2-40B4-BE49-F238E27FC236}">
                <a16:creationId xmlns:a16="http://schemas.microsoft.com/office/drawing/2014/main" id="{B9B16E9A-6D88-4A47-9C44-A3FEB6F8F31C}"/>
              </a:ext>
            </a:extLst>
          </p:cNvPr>
          <p:cNvSpPr>
            <a:spLocks noGrp="1"/>
          </p:cNvSpPr>
          <p:nvPr>
            <p:ph type="body" sz="quarter" idx="12" hasCustomPrompt="1"/>
          </p:nvPr>
        </p:nvSpPr>
        <p:spPr>
          <a:xfrm>
            <a:off x="8432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pic>
        <p:nvPicPr>
          <p:cNvPr id="10" name="Picture 9">
            <a:extLst>
              <a:ext uri="{FF2B5EF4-FFF2-40B4-BE49-F238E27FC236}">
                <a16:creationId xmlns:a16="http://schemas.microsoft.com/office/drawing/2014/main" id="{731A0093-2026-2540-9169-CD372CCD752F}"/>
              </a:ext>
            </a:extLst>
          </p:cNvPr>
          <p:cNvPicPr>
            <a:picLocks noChangeAspect="1"/>
          </p:cNvPicPr>
          <p:nvPr userDrawn="1"/>
        </p:nvPicPr>
        <p:blipFill>
          <a:blip r:embed="rId2"/>
          <a:stretch>
            <a:fillRect/>
          </a:stretch>
        </p:blipFill>
        <p:spPr>
          <a:xfrm>
            <a:off x="4063289" y="0"/>
            <a:ext cx="4063290" cy="2687602"/>
          </a:xfrm>
          <a:prstGeom prst="rect">
            <a:avLst/>
          </a:prstGeom>
        </p:spPr>
      </p:pic>
      <p:sp>
        <p:nvSpPr>
          <p:cNvPr id="4" name="Picture Placeholder 3">
            <a:extLst>
              <a:ext uri="{FF2B5EF4-FFF2-40B4-BE49-F238E27FC236}">
                <a16:creationId xmlns:a16="http://schemas.microsoft.com/office/drawing/2014/main" id="{9D263FBF-6EE1-D943-84F8-28AB7290E2BB}"/>
              </a:ext>
            </a:extLst>
          </p:cNvPr>
          <p:cNvSpPr>
            <a:spLocks noGrp="1"/>
          </p:cNvSpPr>
          <p:nvPr>
            <p:ph type="pic" sz="quarter" idx="13"/>
          </p:nvPr>
        </p:nvSpPr>
        <p:spPr>
          <a:xfrm>
            <a:off x="4064000" y="0"/>
            <a:ext cx="4062413" cy="2687638"/>
          </a:xfrm>
          <a:pattFill prst="pct5">
            <a:fgClr>
              <a:srgbClr val="FF704F"/>
            </a:fgClr>
            <a:bgClr>
              <a:schemeClr val="bg1"/>
            </a:bgClr>
          </a:pattFill>
        </p:spPr>
        <p:txBody>
          <a:bodyPr/>
          <a:lstStyle/>
          <a:p>
            <a:endParaRPr lang="en-US" dirty="0"/>
          </a:p>
        </p:txBody>
      </p:sp>
      <p:sp>
        <p:nvSpPr>
          <p:cNvPr id="19" name="Picture Placeholder 3">
            <a:extLst>
              <a:ext uri="{FF2B5EF4-FFF2-40B4-BE49-F238E27FC236}">
                <a16:creationId xmlns:a16="http://schemas.microsoft.com/office/drawing/2014/main" id="{70003B1C-7993-A041-8056-DD75A70B51C6}"/>
              </a:ext>
            </a:extLst>
          </p:cNvPr>
          <p:cNvSpPr>
            <a:spLocks noGrp="1"/>
          </p:cNvSpPr>
          <p:nvPr>
            <p:ph type="pic" sz="quarter" idx="14"/>
          </p:nvPr>
        </p:nvSpPr>
        <p:spPr>
          <a:xfrm>
            <a:off x="8119165" y="0"/>
            <a:ext cx="4062413" cy="2687638"/>
          </a:xfrm>
          <a:pattFill prst="pct90">
            <a:fgClr>
              <a:srgbClr val="FF704F"/>
            </a:fgClr>
            <a:bgClr>
              <a:schemeClr val="bg1"/>
            </a:bgClr>
          </a:pattFill>
        </p:spPr>
        <p:txBody>
          <a:bodyPr/>
          <a:lstStyle/>
          <a:p>
            <a:endParaRPr lang="en-US" dirty="0"/>
          </a:p>
        </p:txBody>
      </p:sp>
      <p:sp>
        <p:nvSpPr>
          <p:cNvPr id="21" name="Picture Placeholder 3">
            <a:extLst>
              <a:ext uri="{FF2B5EF4-FFF2-40B4-BE49-F238E27FC236}">
                <a16:creationId xmlns:a16="http://schemas.microsoft.com/office/drawing/2014/main" id="{4ABE7D57-8342-F24F-867F-1476DF32C149}"/>
              </a:ext>
            </a:extLst>
          </p:cNvPr>
          <p:cNvSpPr>
            <a:spLocks noGrp="1"/>
          </p:cNvSpPr>
          <p:nvPr>
            <p:ph type="pic" sz="quarter" idx="15"/>
          </p:nvPr>
        </p:nvSpPr>
        <p:spPr>
          <a:xfrm>
            <a:off x="10423" y="-36"/>
            <a:ext cx="4062413" cy="2687638"/>
          </a:xfrm>
          <a:pattFill prst="pct90">
            <a:fgClr>
              <a:srgbClr val="FF704F"/>
            </a:fgClr>
            <a:bgClr>
              <a:schemeClr val="bg1"/>
            </a:bgClr>
          </a:pattFill>
        </p:spPr>
        <p:txBody>
          <a:bodyPr/>
          <a:lstStyle/>
          <a:p>
            <a:endParaRPr lang="en-US" dirty="0"/>
          </a:p>
        </p:txBody>
      </p:sp>
      <p:sp>
        <p:nvSpPr>
          <p:cNvPr id="23" name="Text Placeholder 17">
            <a:extLst>
              <a:ext uri="{FF2B5EF4-FFF2-40B4-BE49-F238E27FC236}">
                <a16:creationId xmlns:a16="http://schemas.microsoft.com/office/drawing/2014/main" id="{DFF93392-61F0-3347-91F1-97388A4321EA}"/>
              </a:ext>
            </a:extLst>
          </p:cNvPr>
          <p:cNvSpPr>
            <a:spLocks noGrp="1"/>
          </p:cNvSpPr>
          <p:nvPr>
            <p:ph type="body" sz="quarter" idx="16" hasCustomPrompt="1"/>
          </p:nvPr>
        </p:nvSpPr>
        <p:spPr>
          <a:xfrm>
            <a:off x="1438331" y="4444989"/>
            <a:ext cx="1517537" cy="580054"/>
          </a:xfrm>
        </p:spPr>
        <p:txBody>
          <a:bodyPr>
            <a:normAutofit/>
          </a:bodyPr>
          <a:lstStyle>
            <a:lvl1pPr marL="0" indent="0" algn="ctr">
              <a:buNone/>
              <a:defRPr sz="3600" b="1"/>
            </a:lvl1pPr>
          </a:lstStyle>
          <a:p>
            <a:pPr lvl="0"/>
            <a:r>
              <a:rPr lang="en-US"/>
              <a:t>Title</a:t>
            </a:r>
          </a:p>
        </p:txBody>
      </p:sp>
      <p:sp>
        <p:nvSpPr>
          <p:cNvPr id="24" name="Text Placeholder 17">
            <a:extLst>
              <a:ext uri="{FF2B5EF4-FFF2-40B4-BE49-F238E27FC236}">
                <a16:creationId xmlns:a16="http://schemas.microsoft.com/office/drawing/2014/main" id="{A9C42497-CD49-6747-B9D0-3736E9AD3A2D}"/>
              </a:ext>
            </a:extLst>
          </p:cNvPr>
          <p:cNvSpPr>
            <a:spLocks noGrp="1"/>
          </p:cNvSpPr>
          <p:nvPr>
            <p:ph type="body" sz="quarter" idx="17" hasCustomPrompt="1"/>
          </p:nvPr>
        </p:nvSpPr>
        <p:spPr>
          <a:xfrm>
            <a:off x="5389135" y="4444989"/>
            <a:ext cx="1517537" cy="580054"/>
          </a:xfrm>
        </p:spPr>
        <p:txBody>
          <a:bodyPr>
            <a:normAutofit/>
          </a:bodyPr>
          <a:lstStyle>
            <a:lvl1pPr marL="0" indent="0" algn="ctr">
              <a:buNone/>
              <a:defRPr sz="3600" b="1"/>
            </a:lvl1pPr>
          </a:lstStyle>
          <a:p>
            <a:pPr lvl="0"/>
            <a:r>
              <a:rPr lang="en-US"/>
              <a:t>Title</a:t>
            </a:r>
          </a:p>
        </p:txBody>
      </p:sp>
      <p:sp>
        <p:nvSpPr>
          <p:cNvPr id="25" name="Text Placeholder 17">
            <a:extLst>
              <a:ext uri="{FF2B5EF4-FFF2-40B4-BE49-F238E27FC236}">
                <a16:creationId xmlns:a16="http://schemas.microsoft.com/office/drawing/2014/main" id="{8BE943E5-D85A-3C42-A797-734A76500E41}"/>
              </a:ext>
            </a:extLst>
          </p:cNvPr>
          <p:cNvSpPr>
            <a:spLocks noGrp="1"/>
          </p:cNvSpPr>
          <p:nvPr>
            <p:ph type="body" sz="quarter" idx="18" hasCustomPrompt="1"/>
          </p:nvPr>
        </p:nvSpPr>
        <p:spPr>
          <a:xfrm>
            <a:off x="9339939" y="4444989"/>
            <a:ext cx="1517537" cy="580054"/>
          </a:xfrm>
        </p:spPr>
        <p:txBody>
          <a:bodyPr>
            <a:normAutofit/>
          </a:bodyPr>
          <a:lstStyle>
            <a:lvl1pPr marL="0" indent="0" algn="ctr">
              <a:buNone/>
              <a:defRPr sz="3600" b="1"/>
            </a:lvl1pPr>
          </a:lstStyle>
          <a:p>
            <a:pPr lvl="0"/>
            <a:r>
              <a:rPr lang="en-US"/>
              <a:t>Title</a:t>
            </a:r>
          </a:p>
        </p:txBody>
      </p:sp>
    </p:spTree>
    <p:extLst>
      <p:ext uri="{BB962C8B-B14F-4D97-AF65-F5344CB8AC3E}">
        <p14:creationId xmlns:p14="http://schemas.microsoft.com/office/powerpoint/2010/main" val="4004507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CON_CIRCLES">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AE22FFF8-49D2-C541-A7DC-7920308C02CB}"/>
              </a:ext>
            </a:extLst>
          </p:cNvPr>
          <p:cNvSpPr>
            <a:spLocks noGrp="1"/>
          </p:cNvSpPr>
          <p:nvPr>
            <p:ph type="body" sz="quarter" idx="10" hasCustomPrompt="1"/>
          </p:nvPr>
        </p:nvSpPr>
        <p:spPr>
          <a:xfrm>
            <a:off x="4826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4" name="Text Placeholder 2">
            <a:extLst>
              <a:ext uri="{FF2B5EF4-FFF2-40B4-BE49-F238E27FC236}">
                <a16:creationId xmlns:a16="http://schemas.microsoft.com/office/drawing/2014/main" id="{4D88BA88-E4EC-E94C-9034-4225306111F4}"/>
              </a:ext>
            </a:extLst>
          </p:cNvPr>
          <p:cNvSpPr>
            <a:spLocks noGrp="1"/>
          </p:cNvSpPr>
          <p:nvPr>
            <p:ph type="body" sz="quarter" idx="12" hasCustomPrompt="1"/>
          </p:nvPr>
        </p:nvSpPr>
        <p:spPr>
          <a:xfrm>
            <a:off x="4495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5" name="Text Placeholder 2">
            <a:extLst>
              <a:ext uri="{FF2B5EF4-FFF2-40B4-BE49-F238E27FC236}">
                <a16:creationId xmlns:a16="http://schemas.microsoft.com/office/drawing/2014/main" id="{1A258C97-8DFF-B848-B7C1-BC641E57B271}"/>
              </a:ext>
            </a:extLst>
          </p:cNvPr>
          <p:cNvSpPr>
            <a:spLocks noGrp="1"/>
          </p:cNvSpPr>
          <p:nvPr>
            <p:ph type="body" sz="quarter" idx="13" hasCustomPrompt="1"/>
          </p:nvPr>
        </p:nvSpPr>
        <p:spPr>
          <a:xfrm>
            <a:off x="8432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6" name="Text Placeholder 17">
            <a:extLst>
              <a:ext uri="{FF2B5EF4-FFF2-40B4-BE49-F238E27FC236}">
                <a16:creationId xmlns:a16="http://schemas.microsoft.com/office/drawing/2014/main" id="{4BAB57E0-C4EF-4745-9A8D-5FA2D5C5AADA}"/>
              </a:ext>
            </a:extLst>
          </p:cNvPr>
          <p:cNvSpPr>
            <a:spLocks noGrp="1"/>
          </p:cNvSpPr>
          <p:nvPr>
            <p:ph type="body" sz="quarter" idx="14" hasCustomPrompt="1"/>
          </p:nvPr>
        </p:nvSpPr>
        <p:spPr>
          <a:xfrm>
            <a:off x="1438331" y="4444989"/>
            <a:ext cx="1517537" cy="580054"/>
          </a:xfrm>
        </p:spPr>
        <p:txBody>
          <a:bodyPr>
            <a:normAutofit/>
          </a:bodyPr>
          <a:lstStyle>
            <a:lvl1pPr marL="0" indent="0" algn="ctr">
              <a:buNone/>
              <a:defRPr sz="3600" b="1"/>
            </a:lvl1pPr>
          </a:lstStyle>
          <a:p>
            <a:pPr lvl="0"/>
            <a:r>
              <a:rPr lang="en-US"/>
              <a:t>Title</a:t>
            </a:r>
          </a:p>
        </p:txBody>
      </p:sp>
      <p:sp>
        <p:nvSpPr>
          <p:cNvPr id="17" name="Text Placeholder 17">
            <a:extLst>
              <a:ext uri="{FF2B5EF4-FFF2-40B4-BE49-F238E27FC236}">
                <a16:creationId xmlns:a16="http://schemas.microsoft.com/office/drawing/2014/main" id="{6C94C66D-9DEB-5F4F-81F2-C2EA9BC2597B}"/>
              </a:ext>
            </a:extLst>
          </p:cNvPr>
          <p:cNvSpPr>
            <a:spLocks noGrp="1"/>
          </p:cNvSpPr>
          <p:nvPr>
            <p:ph type="body" sz="quarter" idx="15" hasCustomPrompt="1"/>
          </p:nvPr>
        </p:nvSpPr>
        <p:spPr>
          <a:xfrm>
            <a:off x="5389135" y="4444989"/>
            <a:ext cx="1517537" cy="580054"/>
          </a:xfrm>
        </p:spPr>
        <p:txBody>
          <a:bodyPr>
            <a:normAutofit/>
          </a:bodyPr>
          <a:lstStyle>
            <a:lvl1pPr marL="0" indent="0" algn="ctr">
              <a:buNone/>
              <a:defRPr sz="3600" b="1"/>
            </a:lvl1pPr>
          </a:lstStyle>
          <a:p>
            <a:pPr lvl="0"/>
            <a:r>
              <a:rPr lang="en-US"/>
              <a:t>Title</a:t>
            </a:r>
          </a:p>
        </p:txBody>
      </p:sp>
      <p:sp>
        <p:nvSpPr>
          <p:cNvPr id="18" name="Text Placeholder 17">
            <a:extLst>
              <a:ext uri="{FF2B5EF4-FFF2-40B4-BE49-F238E27FC236}">
                <a16:creationId xmlns:a16="http://schemas.microsoft.com/office/drawing/2014/main" id="{E6D0623B-04FA-064C-8670-A16FDCB09545}"/>
              </a:ext>
            </a:extLst>
          </p:cNvPr>
          <p:cNvSpPr>
            <a:spLocks noGrp="1"/>
          </p:cNvSpPr>
          <p:nvPr>
            <p:ph type="body" sz="quarter" idx="16" hasCustomPrompt="1"/>
          </p:nvPr>
        </p:nvSpPr>
        <p:spPr>
          <a:xfrm>
            <a:off x="9339939" y="4444989"/>
            <a:ext cx="1517537" cy="580054"/>
          </a:xfrm>
        </p:spPr>
        <p:txBody>
          <a:bodyPr>
            <a:normAutofit/>
          </a:bodyPr>
          <a:lstStyle>
            <a:lvl1pPr marL="0" indent="0" algn="ctr">
              <a:buNone/>
              <a:defRPr sz="3600" b="1"/>
            </a:lvl1pPr>
          </a:lstStyle>
          <a:p>
            <a:pPr lvl="0"/>
            <a:r>
              <a:rPr lang="en-US"/>
              <a:t>Title</a:t>
            </a:r>
          </a:p>
        </p:txBody>
      </p:sp>
      <p:sp>
        <p:nvSpPr>
          <p:cNvPr id="12" name="Oval 11">
            <a:extLst>
              <a:ext uri="{FF2B5EF4-FFF2-40B4-BE49-F238E27FC236}">
                <a16:creationId xmlns:a16="http://schemas.microsoft.com/office/drawing/2014/main" id="{95FB6E40-B28D-2747-B310-A67479091927}"/>
              </a:ext>
            </a:extLst>
          </p:cNvPr>
          <p:cNvSpPr/>
          <p:nvPr userDrawn="1"/>
        </p:nvSpPr>
        <p:spPr>
          <a:xfrm>
            <a:off x="1076431" y="1874377"/>
            <a:ext cx="2346636" cy="2357221"/>
          </a:xfrm>
          <a:prstGeom prst="ellipse">
            <a:avLst/>
          </a:prstGeom>
          <a:solidFill>
            <a:srgbClr val="FA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Oval 18">
            <a:extLst>
              <a:ext uri="{FF2B5EF4-FFF2-40B4-BE49-F238E27FC236}">
                <a16:creationId xmlns:a16="http://schemas.microsoft.com/office/drawing/2014/main" id="{3CC7B426-C403-1E4B-8FC7-CDC7BA1050E4}"/>
              </a:ext>
            </a:extLst>
          </p:cNvPr>
          <p:cNvSpPr/>
          <p:nvPr userDrawn="1"/>
        </p:nvSpPr>
        <p:spPr>
          <a:xfrm>
            <a:off x="8866546" y="1893268"/>
            <a:ext cx="2346636" cy="2357221"/>
          </a:xfrm>
          <a:prstGeom prst="ellipse">
            <a:avLst/>
          </a:prstGeom>
          <a:solidFill>
            <a:srgbClr val="FA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Oval 19">
            <a:extLst>
              <a:ext uri="{FF2B5EF4-FFF2-40B4-BE49-F238E27FC236}">
                <a16:creationId xmlns:a16="http://schemas.microsoft.com/office/drawing/2014/main" id="{991F6223-0D1F-9946-BBEF-59C6EBDF5393}"/>
              </a:ext>
            </a:extLst>
          </p:cNvPr>
          <p:cNvSpPr/>
          <p:nvPr userDrawn="1"/>
        </p:nvSpPr>
        <p:spPr>
          <a:xfrm>
            <a:off x="4967990" y="1893268"/>
            <a:ext cx="2346636" cy="2357221"/>
          </a:xfrm>
          <a:prstGeom prst="ellipse">
            <a:avLst/>
          </a:prstGeom>
          <a:solidFill>
            <a:srgbClr val="FA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itle 9">
            <a:extLst>
              <a:ext uri="{FF2B5EF4-FFF2-40B4-BE49-F238E27FC236}">
                <a16:creationId xmlns:a16="http://schemas.microsoft.com/office/drawing/2014/main" id="{ABEC0558-3313-904E-8CF3-451C81B2BE81}"/>
              </a:ext>
            </a:extLst>
          </p:cNvPr>
          <p:cNvSpPr>
            <a:spLocks noGrp="1"/>
          </p:cNvSpPr>
          <p:nvPr>
            <p:ph type="title" hasCustomPrompt="1"/>
          </p:nvPr>
        </p:nvSpPr>
        <p:spPr>
          <a:xfrm>
            <a:off x="3997812" y="574184"/>
            <a:ext cx="4196373" cy="892175"/>
          </a:xfrm>
        </p:spPr>
        <p:txBody>
          <a:bodyPr/>
          <a:lstStyle>
            <a:lvl1pPr algn="ctr">
              <a:defRPr sz="5400" b="1"/>
            </a:lvl1pPr>
          </a:lstStyle>
          <a:p>
            <a:r>
              <a:rPr lang="en-US"/>
              <a:t>Headline</a:t>
            </a:r>
          </a:p>
        </p:txBody>
      </p:sp>
    </p:spTree>
    <p:extLst>
      <p:ext uri="{BB962C8B-B14F-4D97-AF65-F5344CB8AC3E}">
        <p14:creationId xmlns:p14="http://schemas.microsoft.com/office/powerpoint/2010/main" val="2840342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ICONS_GRI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A493D73-011E-ED49-AE38-4B8BD892E32D}"/>
              </a:ext>
            </a:extLst>
          </p:cNvPr>
          <p:cNvSpPr/>
          <p:nvPr userDrawn="1"/>
        </p:nvSpPr>
        <p:spPr>
          <a:xfrm>
            <a:off x="854646" y="915174"/>
            <a:ext cx="1893766" cy="1902308"/>
          </a:xfrm>
          <a:prstGeom prst="ellipse">
            <a:avLst/>
          </a:prstGeom>
          <a:solidFill>
            <a:srgbClr val="FA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D48E1748-A710-DB4B-9302-3B7669928129}"/>
              </a:ext>
            </a:extLst>
          </p:cNvPr>
          <p:cNvSpPr/>
          <p:nvPr userDrawn="1"/>
        </p:nvSpPr>
        <p:spPr>
          <a:xfrm>
            <a:off x="6223054" y="915174"/>
            <a:ext cx="1893766" cy="1902308"/>
          </a:xfrm>
          <a:prstGeom prst="ellipse">
            <a:avLst/>
          </a:prstGeom>
          <a:solidFill>
            <a:srgbClr val="FA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a:extLst>
              <a:ext uri="{FF2B5EF4-FFF2-40B4-BE49-F238E27FC236}">
                <a16:creationId xmlns:a16="http://schemas.microsoft.com/office/drawing/2014/main" id="{ABAFCECC-D05A-0149-BF6E-342F8BC7F232}"/>
              </a:ext>
            </a:extLst>
          </p:cNvPr>
          <p:cNvSpPr/>
          <p:nvPr userDrawn="1"/>
        </p:nvSpPr>
        <p:spPr>
          <a:xfrm>
            <a:off x="854646" y="4078206"/>
            <a:ext cx="1893766" cy="1902308"/>
          </a:xfrm>
          <a:prstGeom prst="ellipse">
            <a:avLst/>
          </a:prstGeom>
          <a:solidFill>
            <a:srgbClr val="FA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Oval 6">
            <a:extLst>
              <a:ext uri="{FF2B5EF4-FFF2-40B4-BE49-F238E27FC236}">
                <a16:creationId xmlns:a16="http://schemas.microsoft.com/office/drawing/2014/main" id="{B1B2BC86-8477-B640-8134-EB6E9FB81951}"/>
              </a:ext>
            </a:extLst>
          </p:cNvPr>
          <p:cNvSpPr/>
          <p:nvPr userDrawn="1"/>
        </p:nvSpPr>
        <p:spPr>
          <a:xfrm>
            <a:off x="6223054" y="4078206"/>
            <a:ext cx="1893766" cy="1902308"/>
          </a:xfrm>
          <a:prstGeom prst="ellipse">
            <a:avLst/>
          </a:prstGeom>
          <a:solidFill>
            <a:srgbClr val="FA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17">
            <a:extLst>
              <a:ext uri="{FF2B5EF4-FFF2-40B4-BE49-F238E27FC236}">
                <a16:creationId xmlns:a16="http://schemas.microsoft.com/office/drawing/2014/main" id="{40BA3BD2-1041-524C-9444-45751EEEF926}"/>
              </a:ext>
            </a:extLst>
          </p:cNvPr>
          <p:cNvSpPr>
            <a:spLocks noGrp="1"/>
          </p:cNvSpPr>
          <p:nvPr>
            <p:ph type="body" sz="quarter" idx="15" hasCustomPrompt="1"/>
          </p:nvPr>
        </p:nvSpPr>
        <p:spPr>
          <a:xfrm>
            <a:off x="2968195" y="915174"/>
            <a:ext cx="1517537" cy="580054"/>
          </a:xfrm>
        </p:spPr>
        <p:txBody>
          <a:bodyPr>
            <a:normAutofit/>
          </a:bodyPr>
          <a:lstStyle>
            <a:lvl1pPr marL="0" indent="0" algn="l">
              <a:buNone/>
              <a:defRPr sz="3600" b="1"/>
            </a:lvl1pPr>
          </a:lstStyle>
          <a:p>
            <a:pPr lvl="0"/>
            <a:r>
              <a:rPr lang="en-US"/>
              <a:t>Title</a:t>
            </a:r>
          </a:p>
        </p:txBody>
      </p:sp>
      <p:sp>
        <p:nvSpPr>
          <p:cNvPr id="22" name="Text Placeholder 17">
            <a:extLst>
              <a:ext uri="{FF2B5EF4-FFF2-40B4-BE49-F238E27FC236}">
                <a16:creationId xmlns:a16="http://schemas.microsoft.com/office/drawing/2014/main" id="{16F554AC-113E-6D4B-8F4C-B9504F762C11}"/>
              </a:ext>
            </a:extLst>
          </p:cNvPr>
          <p:cNvSpPr>
            <a:spLocks noGrp="1"/>
          </p:cNvSpPr>
          <p:nvPr>
            <p:ph type="body" sz="quarter" idx="17" hasCustomPrompt="1"/>
          </p:nvPr>
        </p:nvSpPr>
        <p:spPr>
          <a:xfrm>
            <a:off x="8355203" y="915174"/>
            <a:ext cx="1517537" cy="580054"/>
          </a:xfrm>
        </p:spPr>
        <p:txBody>
          <a:bodyPr>
            <a:normAutofit/>
          </a:bodyPr>
          <a:lstStyle>
            <a:lvl1pPr marL="0" indent="0" algn="l">
              <a:buNone/>
              <a:defRPr sz="3600" b="1"/>
            </a:lvl1pPr>
          </a:lstStyle>
          <a:p>
            <a:pPr lvl="0"/>
            <a:r>
              <a:rPr lang="en-US"/>
              <a:t>Title</a:t>
            </a:r>
          </a:p>
        </p:txBody>
      </p:sp>
      <p:sp>
        <p:nvSpPr>
          <p:cNvPr id="23" name="Text Placeholder 17">
            <a:extLst>
              <a:ext uri="{FF2B5EF4-FFF2-40B4-BE49-F238E27FC236}">
                <a16:creationId xmlns:a16="http://schemas.microsoft.com/office/drawing/2014/main" id="{31589B74-C0C4-2448-8769-A4BBBDDB0B46}"/>
              </a:ext>
            </a:extLst>
          </p:cNvPr>
          <p:cNvSpPr>
            <a:spLocks noGrp="1"/>
          </p:cNvSpPr>
          <p:nvPr>
            <p:ph type="body" sz="quarter" idx="19" hasCustomPrompt="1"/>
          </p:nvPr>
        </p:nvSpPr>
        <p:spPr>
          <a:xfrm>
            <a:off x="2968195" y="3956051"/>
            <a:ext cx="1517537" cy="580054"/>
          </a:xfrm>
        </p:spPr>
        <p:txBody>
          <a:bodyPr>
            <a:normAutofit/>
          </a:bodyPr>
          <a:lstStyle>
            <a:lvl1pPr marL="0" indent="0" algn="l">
              <a:buNone/>
              <a:defRPr sz="3600" b="1"/>
            </a:lvl1pPr>
          </a:lstStyle>
          <a:p>
            <a:pPr lvl="0"/>
            <a:r>
              <a:rPr lang="en-US"/>
              <a:t>Title</a:t>
            </a:r>
          </a:p>
        </p:txBody>
      </p:sp>
      <p:sp>
        <p:nvSpPr>
          <p:cNvPr id="24" name="Text Placeholder 17">
            <a:extLst>
              <a:ext uri="{FF2B5EF4-FFF2-40B4-BE49-F238E27FC236}">
                <a16:creationId xmlns:a16="http://schemas.microsoft.com/office/drawing/2014/main" id="{E5BB6D74-28AF-6F4C-8970-A6A8C3794519}"/>
              </a:ext>
            </a:extLst>
          </p:cNvPr>
          <p:cNvSpPr>
            <a:spLocks noGrp="1"/>
          </p:cNvSpPr>
          <p:nvPr>
            <p:ph type="body" sz="quarter" idx="21" hasCustomPrompt="1"/>
          </p:nvPr>
        </p:nvSpPr>
        <p:spPr>
          <a:xfrm>
            <a:off x="8355203" y="3956051"/>
            <a:ext cx="1517537" cy="580054"/>
          </a:xfrm>
        </p:spPr>
        <p:txBody>
          <a:bodyPr>
            <a:normAutofit/>
          </a:bodyPr>
          <a:lstStyle>
            <a:lvl1pPr marL="0" indent="0" algn="l">
              <a:buNone/>
              <a:defRPr sz="3600" b="1"/>
            </a:lvl1pPr>
          </a:lstStyle>
          <a:p>
            <a:pPr lvl="0"/>
            <a:r>
              <a:rPr lang="en-US"/>
              <a:t>Title</a:t>
            </a:r>
          </a:p>
        </p:txBody>
      </p:sp>
      <p:sp>
        <p:nvSpPr>
          <p:cNvPr id="25" name="Text Placeholder 10">
            <a:extLst>
              <a:ext uri="{FF2B5EF4-FFF2-40B4-BE49-F238E27FC236}">
                <a16:creationId xmlns:a16="http://schemas.microsoft.com/office/drawing/2014/main" id="{DB1F1943-476F-364D-A2EA-A31909169929}"/>
              </a:ext>
            </a:extLst>
          </p:cNvPr>
          <p:cNvSpPr>
            <a:spLocks noGrp="1"/>
          </p:cNvSpPr>
          <p:nvPr>
            <p:ph type="body" sz="quarter" idx="23" hasCustomPrompt="1"/>
          </p:nvPr>
        </p:nvSpPr>
        <p:spPr>
          <a:xfrm>
            <a:off x="2968625" y="1573213"/>
            <a:ext cx="2517775" cy="163283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amet, consectetuer sed an adipiscing elit, sed diam nonummy nibh lorem ipsum dolor sit amet, consectetuer sed an adipiscing </a:t>
            </a:r>
            <a:r>
              <a:rPr lang="en-US" sz="1600" err="1"/>
              <a:t>em</a:t>
            </a:r>
            <a:r>
              <a:rPr lang="en-US" sz="1600"/>
              <a:t> et </a:t>
            </a:r>
          </a:p>
          <a:p>
            <a:pPr lvl="0"/>
            <a:endParaRPr lang="en-US"/>
          </a:p>
        </p:txBody>
      </p:sp>
      <p:sp>
        <p:nvSpPr>
          <p:cNvPr id="26" name="Text Placeholder 10">
            <a:extLst>
              <a:ext uri="{FF2B5EF4-FFF2-40B4-BE49-F238E27FC236}">
                <a16:creationId xmlns:a16="http://schemas.microsoft.com/office/drawing/2014/main" id="{40F97A56-980B-B540-BC35-860F549C35C1}"/>
              </a:ext>
            </a:extLst>
          </p:cNvPr>
          <p:cNvSpPr>
            <a:spLocks noGrp="1"/>
          </p:cNvSpPr>
          <p:nvPr>
            <p:ph type="body" sz="quarter" idx="24" hasCustomPrompt="1"/>
          </p:nvPr>
        </p:nvSpPr>
        <p:spPr>
          <a:xfrm>
            <a:off x="8342137" y="1573213"/>
            <a:ext cx="2517775" cy="163283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amet, consectetuer sed an adipiscing elit, sed diam nonummy nibh lorem ipsum dolor sit amet, consectetuer sed an adipiscing </a:t>
            </a:r>
            <a:r>
              <a:rPr lang="en-US" sz="1600" err="1"/>
              <a:t>em</a:t>
            </a:r>
            <a:r>
              <a:rPr lang="en-US" sz="1600"/>
              <a:t> et </a:t>
            </a:r>
          </a:p>
          <a:p>
            <a:pPr lvl="0"/>
            <a:endParaRPr lang="en-US"/>
          </a:p>
        </p:txBody>
      </p:sp>
      <p:sp>
        <p:nvSpPr>
          <p:cNvPr id="27" name="Text Placeholder 10">
            <a:extLst>
              <a:ext uri="{FF2B5EF4-FFF2-40B4-BE49-F238E27FC236}">
                <a16:creationId xmlns:a16="http://schemas.microsoft.com/office/drawing/2014/main" id="{4424176F-A78E-8945-AF0C-76412339F399}"/>
              </a:ext>
            </a:extLst>
          </p:cNvPr>
          <p:cNvSpPr>
            <a:spLocks noGrp="1"/>
          </p:cNvSpPr>
          <p:nvPr>
            <p:ph type="body" sz="quarter" idx="25" hasCustomPrompt="1"/>
          </p:nvPr>
        </p:nvSpPr>
        <p:spPr>
          <a:xfrm>
            <a:off x="2968625" y="4609924"/>
            <a:ext cx="2517775" cy="163283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amet, consectetuer sed an adipiscing elit, sed diam nonummy nibh lorem ipsum dolor sit amet, consectetuer sed an adipiscing </a:t>
            </a:r>
            <a:r>
              <a:rPr lang="en-US" sz="1600" err="1"/>
              <a:t>em</a:t>
            </a:r>
            <a:r>
              <a:rPr lang="en-US" sz="1600"/>
              <a:t> et </a:t>
            </a:r>
          </a:p>
          <a:p>
            <a:pPr lvl="0"/>
            <a:endParaRPr lang="en-US"/>
          </a:p>
        </p:txBody>
      </p:sp>
      <p:sp>
        <p:nvSpPr>
          <p:cNvPr id="28" name="Text Placeholder 10">
            <a:extLst>
              <a:ext uri="{FF2B5EF4-FFF2-40B4-BE49-F238E27FC236}">
                <a16:creationId xmlns:a16="http://schemas.microsoft.com/office/drawing/2014/main" id="{714DD73C-9AE3-B84C-A789-4C302CF60BDF}"/>
              </a:ext>
            </a:extLst>
          </p:cNvPr>
          <p:cNvSpPr>
            <a:spLocks noGrp="1"/>
          </p:cNvSpPr>
          <p:nvPr>
            <p:ph type="body" sz="quarter" idx="26" hasCustomPrompt="1"/>
          </p:nvPr>
        </p:nvSpPr>
        <p:spPr>
          <a:xfrm>
            <a:off x="8342137" y="4609924"/>
            <a:ext cx="2517775" cy="163283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amet, consectetuer sed an adipiscing elit, sed diam nonummy nibh lorem ipsum dolor sit amet, consectetuer sed an adipiscing </a:t>
            </a:r>
            <a:r>
              <a:rPr lang="en-US" sz="1600" err="1"/>
              <a:t>em</a:t>
            </a:r>
            <a:r>
              <a:rPr lang="en-US" sz="1600"/>
              <a:t> et </a:t>
            </a:r>
          </a:p>
          <a:p>
            <a:pPr lvl="0"/>
            <a:endParaRPr lang="en-US"/>
          </a:p>
        </p:txBody>
      </p:sp>
    </p:spTree>
    <p:extLst>
      <p:ext uri="{BB962C8B-B14F-4D97-AF65-F5344CB8AC3E}">
        <p14:creationId xmlns:p14="http://schemas.microsoft.com/office/powerpoint/2010/main" val="878914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_3_COLUMNS">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AE22FFF8-49D2-C541-A7DC-7920308C02CB}"/>
              </a:ext>
            </a:extLst>
          </p:cNvPr>
          <p:cNvSpPr>
            <a:spLocks noGrp="1"/>
          </p:cNvSpPr>
          <p:nvPr>
            <p:ph type="body" sz="quarter" idx="10" hasCustomPrompt="1"/>
          </p:nvPr>
        </p:nvSpPr>
        <p:spPr>
          <a:xfrm>
            <a:off x="482600" y="470649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
        <p:nvSpPr>
          <p:cNvPr id="16" name="Text Placeholder 17">
            <a:extLst>
              <a:ext uri="{FF2B5EF4-FFF2-40B4-BE49-F238E27FC236}">
                <a16:creationId xmlns:a16="http://schemas.microsoft.com/office/drawing/2014/main" id="{D56A7E7E-50EA-314A-BC5B-BC8893039596}"/>
              </a:ext>
            </a:extLst>
          </p:cNvPr>
          <p:cNvSpPr>
            <a:spLocks noGrp="1"/>
          </p:cNvSpPr>
          <p:nvPr>
            <p:ph type="body" sz="quarter" idx="14" hasCustomPrompt="1"/>
          </p:nvPr>
        </p:nvSpPr>
        <p:spPr>
          <a:xfrm>
            <a:off x="1438331" y="4046080"/>
            <a:ext cx="1517537" cy="580054"/>
          </a:xfrm>
        </p:spPr>
        <p:txBody>
          <a:bodyPr>
            <a:normAutofit/>
          </a:bodyPr>
          <a:lstStyle>
            <a:lvl1pPr marL="0" indent="0" algn="ctr">
              <a:buNone/>
              <a:defRPr sz="3600" b="1"/>
            </a:lvl1pPr>
          </a:lstStyle>
          <a:p>
            <a:pPr lvl="0"/>
            <a:r>
              <a:rPr lang="en-US"/>
              <a:t>Title</a:t>
            </a:r>
          </a:p>
        </p:txBody>
      </p:sp>
      <p:sp>
        <p:nvSpPr>
          <p:cNvPr id="17" name="Text Placeholder 17">
            <a:extLst>
              <a:ext uri="{FF2B5EF4-FFF2-40B4-BE49-F238E27FC236}">
                <a16:creationId xmlns:a16="http://schemas.microsoft.com/office/drawing/2014/main" id="{F6296635-92C7-3341-B970-451F504D8A71}"/>
              </a:ext>
            </a:extLst>
          </p:cNvPr>
          <p:cNvSpPr>
            <a:spLocks noGrp="1"/>
          </p:cNvSpPr>
          <p:nvPr>
            <p:ph type="body" sz="quarter" idx="15" hasCustomPrompt="1"/>
          </p:nvPr>
        </p:nvSpPr>
        <p:spPr>
          <a:xfrm>
            <a:off x="5389135" y="4046080"/>
            <a:ext cx="1517537" cy="580054"/>
          </a:xfrm>
        </p:spPr>
        <p:txBody>
          <a:bodyPr>
            <a:normAutofit/>
          </a:bodyPr>
          <a:lstStyle>
            <a:lvl1pPr marL="0" indent="0" algn="ctr">
              <a:buNone/>
              <a:defRPr sz="3600" b="1"/>
            </a:lvl1pPr>
          </a:lstStyle>
          <a:p>
            <a:pPr lvl="0"/>
            <a:r>
              <a:rPr lang="en-US"/>
              <a:t>Title</a:t>
            </a:r>
          </a:p>
        </p:txBody>
      </p:sp>
      <p:sp>
        <p:nvSpPr>
          <p:cNvPr id="18" name="Text Placeholder 17">
            <a:extLst>
              <a:ext uri="{FF2B5EF4-FFF2-40B4-BE49-F238E27FC236}">
                <a16:creationId xmlns:a16="http://schemas.microsoft.com/office/drawing/2014/main" id="{5B2F6E9D-C484-414B-87F5-4FB45AFDFD77}"/>
              </a:ext>
            </a:extLst>
          </p:cNvPr>
          <p:cNvSpPr>
            <a:spLocks noGrp="1"/>
          </p:cNvSpPr>
          <p:nvPr>
            <p:ph type="body" sz="quarter" idx="16" hasCustomPrompt="1"/>
          </p:nvPr>
        </p:nvSpPr>
        <p:spPr>
          <a:xfrm>
            <a:off x="9339939" y="4046080"/>
            <a:ext cx="1517537" cy="580054"/>
          </a:xfrm>
        </p:spPr>
        <p:txBody>
          <a:bodyPr>
            <a:normAutofit/>
          </a:bodyPr>
          <a:lstStyle>
            <a:lvl1pPr marL="0" indent="0" algn="ctr">
              <a:buNone/>
              <a:defRPr sz="3600" b="1"/>
            </a:lvl1pPr>
          </a:lstStyle>
          <a:p>
            <a:pPr lvl="0"/>
            <a:r>
              <a:rPr lang="en-US"/>
              <a:t>Title</a:t>
            </a:r>
          </a:p>
        </p:txBody>
      </p:sp>
      <p:sp>
        <p:nvSpPr>
          <p:cNvPr id="22" name="Text Placeholder 2">
            <a:extLst>
              <a:ext uri="{FF2B5EF4-FFF2-40B4-BE49-F238E27FC236}">
                <a16:creationId xmlns:a16="http://schemas.microsoft.com/office/drawing/2014/main" id="{D24F6AC6-BD38-2442-8177-83DB0FDEE395}"/>
              </a:ext>
            </a:extLst>
          </p:cNvPr>
          <p:cNvSpPr>
            <a:spLocks noGrp="1"/>
          </p:cNvSpPr>
          <p:nvPr>
            <p:ph type="body" sz="quarter" idx="17" hasCustomPrompt="1"/>
          </p:nvPr>
        </p:nvSpPr>
        <p:spPr>
          <a:xfrm>
            <a:off x="4488069" y="470649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
        <p:nvSpPr>
          <p:cNvPr id="23" name="Text Placeholder 2">
            <a:extLst>
              <a:ext uri="{FF2B5EF4-FFF2-40B4-BE49-F238E27FC236}">
                <a16:creationId xmlns:a16="http://schemas.microsoft.com/office/drawing/2014/main" id="{FE0230D3-85D1-8240-B1D9-27B239AFEA8F}"/>
              </a:ext>
            </a:extLst>
          </p:cNvPr>
          <p:cNvSpPr>
            <a:spLocks noGrp="1"/>
          </p:cNvSpPr>
          <p:nvPr>
            <p:ph type="body" sz="quarter" idx="18" hasCustomPrompt="1"/>
          </p:nvPr>
        </p:nvSpPr>
        <p:spPr>
          <a:xfrm>
            <a:off x="8414026" y="470649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
        <p:nvSpPr>
          <p:cNvPr id="12" name="Picture Placeholder 3">
            <a:extLst>
              <a:ext uri="{FF2B5EF4-FFF2-40B4-BE49-F238E27FC236}">
                <a16:creationId xmlns:a16="http://schemas.microsoft.com/office/drawing/2014/main" id="{BFC732AF-3919-E446-AB41-B50018B5B47E}"/>
              </a:ext>
            </a:extLst>
          </p:cNvPr>
          <p:cNvSpPr>
            <a:spLocks noGrp="1"/>
          </p:cNvSpPr>
          <p:nvPr>
            <p:ph type="pic" sz="quarter" idx="19"/>
          </p:nvPr>
        </p:nvSpPr>
        <p:spPr>
          <a:xfrm>
            <a:off x="0" y="0"/>
            <a:ext cx="12192000" cy="2355850"/>
          </a:xfrm>
          <a:pattFill prst="pct5">
            <a:fgClr>
              <a:srgbClr val="0D61F5"/>
            </a:fgClr>
            <a:bgClr>
              <a:schemeClr val="bg1"/>
            </a:bgClr>
          </a:pattFill>
        </p:spPr>
        <p:txBody>
          <a:bodyPr/>
          <a:lstStyle/>
          <a:p>
            <a:endParaRPr lang="en-US" dirty="0"/>
          </a:p>
        </p:txBody>
      </p:sp>
      <p:sp>
        <p:nvSpPr>
          <p:cNvPr id="10" name="Title 9">
            <a:extLst>
              <a:ext uri="{FF2B5EF4-FFF2-40B4-BE49-F238E27FC236}">
                <a16:creationId xmlns:a16="http://schemas.microsoft.com/office/drawing/2014/main" id="{F8514A53-2C59-204F-B95E-DBE47A2C2612}"/>
              </a:ext>
            </a:extLst>
          </p:cNvPr>
          <p:cNvSpPr>
            <a:spLocks noGrp="1"/>
          </p:cNvSpPr>
          <p:nvPr>
            <p:ph type="title" hasCustomPrompt="1"/>
          </p:nvPr>
        </p:nvSpPr>
        <p:spPr>
          <a:xfrm>
            <a:off x="3997812" y="2817156"/>
            <a:ext cx="4196373" cy="892175"/>
          </a:xfrm>
        </p:spPr>
        <p:txBody>
          <a:bodyPr/>
          <a:lstStyle>
            <a:lvl1pPr algn="ctr">
              <a:defRPr sz="5400" b="1"/>
            </a:lvl1pPr>
          </a:lstStyle>
          <a:p>
            <a:r>
              <a:rPr lang="en-US"/>
              <a:t>Headline</a:t>
            </a:r>
          </a:p>
        </p:txBody>
      </p:sp>
    </p:spTree>
    <p:extLst>
      <p:ext uri="{BB962C8B-B14F-4D97-AF65-F5344CB8AC3E}">
        <p14:creationId xmlns:p14="http://schemas.microsoft.com/office/powerpoint/2010/main" val="894671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_3_COLUMNS_V2">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D56A7E7E-50EA-314A-BC5B-BC8893039596}"/>
              </a:ext>
            </a:extLst>
          </p:cNvPr>
          <p:cNvSpPr>
            <a:spLocks noGrp="1"/>
          </p:cNvSpPr>
          <p:nvPr>
            <p:ph type="body" sz="quarter" idx="14" hasCustomPrompt="1"/>
          </p:nvPr>
        </p:nvSpPr>
        <p:spPr>
          <a:xfrm>
            <a:off x="482601" y="4046080"/>
            <a:ext cx="1892852" cy="580054"/>
          </a:xfrm>
        </p:spPr>
        <p:txBody>
          <a:bodyPr>
            <a:normAutofit/>
          </a:bodyPr>
          <a:lstStyle>
            <a:lvl1pPr marL="0" indent="0" algn="l">
              <a:buNone/>
              <a:defRPr sz="3600" b="1"/>
            </a:lvl1pPr>
          </a:lstStyle>
          <a:p>
            <a:pPr lvl="0"/>
            <a:r>
              <a:rPr lang="en-US"/>
              <a:t>1. Title</a:t>
            </a:r>
          </a:p>
        </p:txBody>
      </p:sp>
      <p:sp>
        <p:nvSpPr>
          <p:cNvPr id="17" name="Text Placeholder 17">
            <a:extLst>
              <a:ext uri="{FF2B5EF4-FFF2-40B4-BE49-F238E27FC236}">
                <a16:creationId xmlns:a16="http://schemas.microsoft.com/office/drawing/2014/main" id="{F6296635-92C7-3341-B970-451F504D8A71}"/>
              </a:ext>
            </a:extLst>
          </p:cNvPr>
          <p:cNvSpPr>
            <a:spLocks noGrp="1"/>
          </p:cNvSpPr>
          <p:nvPr>
            <p:ph type="body" sz="quarter" idx="15" hasCustomPrompt="1"/>
          </p:nvPr>
        </p:nvSpPr>
        <p:spPr>
          <a:xfrm>
            <a:off x="4478129" y="4046080"/>
            <a:ext cx="1823280" cy="580054"/>
          </a:xfrm>
        </p:spPr>
        <p:txBody>
          <a:bodyPr>
            <a:normAutofit/>
          </a:bodyPr>
          <a:lstStyle>
            <a:lvl1pPr marL="0" indent="0" algn="l">
              <a:buNone/>
              <a:defRPr sz="3600" b="1"/>
            </a:lvl1pPr>
          </a:lstStyle>
          <a:p>
            <a:pPr lvl="0"/>
            <a:r>
              <a:rPr lang="en-US"/>
              <a:t>2. Title</a:t>
            </a:r>
          </a:p>
        </p:txBody>
      </p:sp>
      <p:sp>
        <p:nvSpPr>
          <p:cNvPr id="18" name="Text Placeholder 17">
            <a:extLst>
              <a:ext uri="{FF2B5EF4-FFF2-40B4-BE49-F238E27FC236}">
                <a16:creationId xmlns:a16="http://schemas.microsoft.com/office/drawing/2014/main" id="{5B2F6E9D-C484-414B-87F5-4FB45AFDFD77}"/>
              </a:ext>
            </a:extLst>
          </p:cNvPr>
          <p:cNvSpPr>
            <a:spLocks noGrp="1"/>
          </p:cNvSpPr>
          <p:nvPr>
            <p:ph type="body" sz="quarter" idx="16" hasCustomPrompt="1"/>
          </p:nvPr>
        </p:nvSpPr>
        <p:spPr>
          <a:xfrm>
            <a:off x="8404086" y="4046080"/>
            <a:ext cx="1823280" cy="580054"/>
          </a:xfrm>
        </p:spPr>
        <p:txBody>
          <a:bodyPr>
            <a:normAutofit/>
          </a:bodyPr>
          <a:lstStyle>
            <a:lvl1pPr marL="0" indent="0" algn="l">
              <a:buNone/>
              <a:defRPr sz="3600" b="1"/>
            </a:lvl1pPr>
          </a:lstStyle>
          <a:p>
            <a:pPr lvl="0"/>
            <a:r>
              <a:rPr lang="en-US"/>
              <a:t>3. Title</a:t>
            </a:r>
          </a:p>
        </p:txBody>
      </p:sp>
      <p:sp>
        <p:nvSpPr>
          <p:cNvPr id="4" name="Text Placeholder 3">
            <a:extLst>
              <a:ext uri="{FF2B5EF4-FFF2-40B4-BE49-F238E27FC236}">
                <a16:creationId xmlns:a16="http://schemas.microsoft.com/office/drawing/2014/main" id="{87572AE9-8CB4-FD45-A212-F5029E53D8F8}"/>
              </a:ext>
            </a:extLst>
          </p:cNvPr>
          <p:cNvSpPr>
            <a:spLocks noGrp="1"/>
          </p:cNvSpPr>
          <p:nvPr>
            <p:ph type="body" sz="quarter" idx="19" hasCustomPrompt="1"/>
          </p:nvPr>
        </p:nvSpPr>
        <p:spPr>
          <a:xfrm>
            <a:off x="482599" y="4706938"/>
            <a:ext cx="3295375" cy="120684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br>
              <a:rPr lang="en-US" sz="1600">
                <a:solidFill>
                  <a:schemeClr val="bg1"/>
                </a:solidFill>
              </a:rPr>
            </a:b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et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endParaRPr lang="en-US" sz="1600"/>
          </a:p>
        </p:txBody>
      </p:sp>
      <p:sp>
        <p:nvSpPr>
          <p:cNvPr id="15" name="Text Placeholder 3">
            <a:extLst>
              <a:ext uri="{FF2B5EF4-FFF2-40B4-BE49-F238E27FC236}">
                <a16:creationId xmlns:a16="http://schemas.microsoft.com/office/drawing/2014/main" id="{656793A1-81C9-2245-A4B3-EFF3362CFC9F}"/>
              </a:ext>
            </a:extLst>
          </p:cNvPr>
          <p:cNvSpPr>
            <a:spLocks noGrp="1"/>
          </p:cNvSpPr>
          <p:nvPr>
            <p:ph type="body" sz="quarter" idx="20" hasCustomPrompt="1"/>
          </p:nvPr>
        </p:nvSpPr>
        <p:spPr>
          <a:xfrm>
            <a:off x="4478129" y="4706938"/>
            <a:ext cx="3295375" cy="120684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br>
              <a:rPr lang="en-US" sz="1600">
                <a:solidFill>
                  <a:schemeClr val="bg1"/>
                </a:solidFill>
              </a:rPr>
            </a:b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et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endParaRPr lang="en-US" sz="1600"/>
          </a:p>
        </p:txBody>
      </p:sp>
      <p:sp>
        <p:nvSpPr>
          <p:cNvPr id="20" name="Text Placeholder 3">
            <a:extLst>
              <a:ext uri="{FF2B5EF4-FFF2-40B4-BE49-F238E27FC236}">
                <a16:creationId xmlns:a16="http://schemas.microsoft.com/office/drawing/2014/main" id="{AFE13B25-83A2-3943-A356-4427B5FF40B5}"/>
              </a:ext>
            </a:extLst>
          </p:cNvPr>
          <p:cNvSpPr>
            <a:spLocks noGrp="1"/>
          </p:cNvSpPr>
          <p:nvPr>
            <p:ph type="body" sz="quarter" idx="21" hasCustomPrompt="1"/>
          </p:nvPr>
        </p:nvSpPr>
        <p:spPr>
          <a:xfrm>
            <a:off x="8404086" y="4706938"/>
            <a:ext cx="3295375" cy="120684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br>
              <a:rPr lang="en-US" sz="1600">
                <a:solidFill>
                  <a:schemeClr val="bg1"/>
                </a:solidFill>
              </a:rPr>
            </a:b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et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endParaRPr lang="en-US" sz="1600"/>
          </a:p>
        </p:txBody>
      </p:sp>
      <p:sp>
        <p:nvSpPr>
          <p:cNvPr id="10" name="Picture Placeholder 3">
            <a:extLst>
              <a:ext uri="{FF2B5EF4-FFF2-40B4-BE49-F238E27FC236}">
                <a16:creationId xmlns:a16="http://schemas.microsoft.com/office/drawing/2014/main" id="{C94E2A66-B473-CB4A-A12A-16AD8227CB80}"/>
              </a:ext>
            </a:extLst>
          </p:cNvPr>
          <p:cNvSpPr>
            <a:spLocks noGrp="1"/>
          </p:cNvSpPr>
          <p:nvPr>
            <p:ph type="pic" sz="quarter" idx="22"/>
          </p:nvPr>
        </p:nvSpPr>
        <p:spPr>
          <a:xfrm>
            <a:off x="0" y="0"/>
            <a:ext cx="12192000" cy="2355850"/>
          </a:xfrm>
          <a:pattFill prst="pct5">
            <a:fgClr>
              <a:srgbClr val="0D61F5"/>
            </a:fgClr>
            <a:bgClr>
              <a:schemeClr val="bg1"/>
            </a:bgClr>
          </a:pattFill>
        </p:spPr>
        <p:txBody>
          <a:bodyPr/>
          <a:lstStyle/>
          <a:p>
            <a:endParaRPr lang="en-US" dirty="0"/>
          </a:p>
        </p:txBody>
      </p:sp>
      <p:sp>
        <p:nvSpPr>
          <p:cNvPr id="11" name="Title 9">
            <a:extLst>
              <a:ext uri="{FF2B5EF4-FFF2-40B4-BE49-F238E27FC236}">
                <a16:creationId xmlns:a16="http://schemas.microsoft.com/office/drawing/2014/main" id="{99E0CBB5-34F5-504D-A97A-9B6DA7C106F1}"/>
              </a:ext>
            </a:extLst>
          </p:cNvPr>
          <p:cNvSpPr>
            <a:spLocks noGrp="1"/>
          </p:cNvSpPr>
          <p:nvPr>
            <p:ph type="title" hasCustomPrompt="1"/>
          </p:nvPr>
        </p:nvSpPr>
        <p:spPr>
          <a:xfrm>
            <a:off x="482599" y="2817156"/>
            <a:ext cx="4196373" cy="892175"/>
          </a:xfrm>
        </p:spPr>
        <p:txBody>
          <a:bodyPr/>
          <a:lstStyle>
            <a:lvl1pPr algn="l">
              <a:defRPr sz="5400" b="1"/>
            </a:lvl1pPr>
          </a:lstStyle>
          <a:p>
            <a:r>
              <a:rPr lang="en-US"/>
              <a:t>Headline</a:t>
            </a:r>
          </a:p>
        </p:txBody>
      </p:sp>
    </p:spTree>
    <p:extLst>
      <p:ext uri="{BB962C8B-B14F-4D97-AF65-F5344CB8AC3E}">
        <p14:creationId xmlns:p14="http://schemas.microsoft.com/office/powerpoint/2010/main" val="266107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_BANNER_V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9D4C616E-C873-8343-A61B-BA1854137A42}"/>
              </a:ext>
            </a:extLst>
          </p:cNvPr>
          <p:cNvSpPr>
            <a:spLocks noGrp="1"/>
          </p:cNvSpPr>
          <p:nvPr>
            <p:ph type="pic" sz="quarter" idx="13"/>
          </p:nvPr>
        </p:nvSpPr>
        <p:spPr>
          <a:xfrm>
            <a:off x="4064000" y="0"/>
            <a:ext cx="4062413" cy="2687638"/>
          </a:xfrm>
          <a:pattFill prst="pct5">
            <a:fgClr>
              <a:srgbClr val="FF704F"/>
            </a:fgClr>
            <a:bgClr>
              <a:schemeClr val="bg1"/>
            </a:bgClr>
          </a:pattFill>
        </p:spPr>
        <p:txBody>
          <a:bodyPr/>
          <a:lstStyle/>
          <a:p>
            <a:endParaRPr lang="en-US" dirty="0"/>
          </a:p>
        </p:txBody>
      </p:sp>
      <p:sp>
        <p:nvSpPr>
          <p:cNvPr id="14" name="Picture Placeholder 3">
            <a:extLst>
              <a:ext uri="{FF2B5EF4-FFF2-40B4-BE49-F238E27FC236}">
                <a16:creationId xmlns:a16="http://schemas.microsoft.com/office/drawing/2014/main" id="{35C994F7-75BE-F644-91CD-F376131B5CE4}"/>
              </a:ext>
            </a:extLst>
          </p:cNvPr>
          <p:cNvSpPr>
            <a:spLocks noGrp="1"/>
          </p:cNvSpPr>
          <p:nvPr>
            <p:ph type="pic" sz="quarter" idx="19"/>
          </p:nvPr>
        </p:nvSpPr>
        <p:spPr>
          <a:xfrm>
            <a:off x="8119165" y="0"/>
            <a:ext cx="4062413" cy="2687638"/>
          </a:xfrm>
          <a:pattFill prst="pct90">
            <a:fgClr>
              <a:srgbClr val="FF704F"/>
            </a:fgClr>
            <a:bgClr>
              <a:schemeClr val="bg1"/>
            </a:bgClr>
          </a:pattFill>
        </p:spPr>
        <p:txBody>
          <a:bodyPr/>
          <a:lstStyle/>
          <a:p>
            <a:endParaRPr lang="en-US" dirty="0"/>
          </a:p>
        </p:txBody>
      </p:sp>
      <p:sp>
        <p:nvSpPr>
          <p:cNvPr id="15" name="Picture Placeholder 3">
            <a:extLst>
              <a:ext uri="{FF2B5EF4-FFF2-40B4-BE49-F238E27FC236}">
                <a16:creationId xmlns:a16="http://schemas.microsoft.com/office/drawing/2014/main" id="{102C7FC1-D480-7943-9BD7-4F70F8050F2A}"/>
              </a:ext>
            </a:extLst>
          </p:cNvPr>
          <p:cNvSpPr>
            <a:spLocks noGrp="1"/>
          </p:cNvSpPr>
          <p:nvPr>
            <p:ph type="pic" sz="quarter" idx="20"/>
          </p:nvPr>
        </p:nvSpPr>
        <p:spPr>
          <a:xfrm>
            <a:off x="10423" y="-36"/>
            <a:ext cx="4062413" cy="2687638"/>
          </a:xfrm>
          <a:pattFill prst="pct90">
            <a:fgClr>
              <a:srgbClr val="FF704F"/>
            </a:fgClr>
            <a:bgClr>
              <a:schemeClr val="bg1"/>
            </a:bgClr>
          </a:pattFill>
        </p:spPr>
        <p:txBody>
          <a:bodyPr/>
          <a:lstStyle/>
          <a:p>
            <a:endParaRPr lang="en-US" dirty="0"/>
          </a:p>
        </p:txBody>
      </p:sp>
      <p:sp>
        <p:nvSpPr>
          <p:cNvPr id="12" name="Text Placeholder 16">
            <a:extLst>
              <a:ext uri="{FF2B5EF4-FFF2-40B4-BE49-F238E27FC236}">
                <a16:creationId xmlns:a16="http://schemas.microsoft.com/office/drawing/2014/main" id="{48A2D4B7-EDC3-DE44-9D6C-393EF2F6B5E0}"/>
              </a:ext>
            </a:extLst>
          </p:cNvPr>
          <p:cNvSpPr>
            <a:spLocks noGrp="1"/>
          </p:cNvSpPr>
          <p:nvPr>
            <p:ph type="body" sz="quarter" idx="11" hasCustomPrompt="1"/>
          </p:nvPr>
        </p:nvSpPr>
        <p:spPr>
          <a:xfrm>
            <a:off x="4261462" y="3009457"/>
            <a:ext cx="3669076" cy="892175"/>
          </a:xfrm>
        </p:spPr>
        <p:txBody>
          <a:bodyPr/>
          <a:lstStyle>
            <a:lvl2pPr marL="0"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5400" b="1"/>
            </a:lvl2pPr>
          </a:lstStyle>
          <a:p>
            <a:pPr lvl="1"/>
            <a:r>
              <a:rPr lang="en-US"/>
              <a:t>Headline</a:t>
            </a:r>
          </a:p>
        </p:txBody>
      </p:sp>
      <p:sp>
        <p:nvSpPr>
          <p:cNvPr id="23" name="Text Placeholder 2">
            <a:extLst>
              <a:ext uri="{FF2B5EF4-FFF2-40B4-BE49-F238E27FC236}">
                <a16:creationId xmlns:a16="http://schemas.microsoft.com/office/drawing/2014/main" id="{61F99D62-F309-B44F-B6D1-6E3F4929E446}"/>
              </a:ext>
            </a:extLst>
          </p:cNvPr>
          <p:cNvSpPr>
            <a:spLocks noGrp="1"/>
          </p:cNvSpPr>
          <p:nvPr>
            <p:ph type="body" sz="quarter" idx="10" hasCustomPrompt="1"/>
          </p:nvPr>
        </p:nvSpPr>
        <p:spPr>
          <a:xfrm>
            <a:off x="482600" y="510682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
        <p:nvSpPr>
          <p:cNvPr id="24" name="Text Placeholder 17">
            <a:extLst>
              <a:ext uri="{FF2B5EF4-FFF2-40B4-BE49-F238E27FC236}">
                <a16:creationId xmlns:a16="http://schemas.microsoft.com/office/drawing/2014/main" id="{AF850BD0-7BB9-8C4A-B808-5C2EFF0F303B}"/>
              </a:ext>
            </a:extLst>
          </p:cNvPr>
          <p:cNvSpPr>
            <a:spLocks noGrp="1"/>
          </p:cNvSpPr>
          <p:nvPr>
            <p:ph type="body" sz="quarter" idx="14" hasCustomPrompt="1"/>
          </p:nvPr>
        </p:nvSpPr>
        <p:spPr>
          <a:xfrm>
            <a:off x="1438331" y="3975014"/>
            <a:ext cx="1517537" cy="963242"/>
          </a:xfrm>
        </p:spPr>
        <p:txBody>
          <a:bodyPr>
            <a:normAutofit/>
          </a:bodyPr>
          <a:lstStyle>
            <a:lvl1pPr marL="0" indent="0" algn="ctr">
              <a:buNone/>
              <a:defRPr sz="3600" b="1"/>
            </a:lvl1pPr>
          </a:lstStyle>
          <a:p>
            <a:pPr lvl="0"/>
            <a:r>
              <a:rPr lang="en-US"/>
              <a:t>2.3M</a:t>
            </a:r>
            <a:br>
              <a:rPr lang="en-US"/>
            </a:br>
            <a:r>
              <a:rPr lang="en-US"/>
              <a:t>Title</a:t>
            </a:r>
          </a:p>
        </p:txBody>
      </p:sp>
      <p:sp>
        <p:nvSpPr>
          <p:cNvPr id="25" name="Text Placeholder 17">
            <a:extLst>
              <a:ext uri="{FF2B5EF4-FFF2-40B4-BE49-F238E27FC236}">
                <a16:creationId xmlns:a16="http://schemas.microsoft.com/office/drawing/2014/main" id="{3B902C75-3629-BF45-A95F-1A6A8555F5E0}"/>
              </a:ext>
            </a:extLst>
          </p:cNvPr>
          <p:cNvSpPr>
            <a:spLocks noGrp="1"/>
          </p:cNvSpPr>
          <p:nvPr>
            <p:ph type="body" sz="quarter" idx="15" hasCustomPrompt="1"/>
          </p:nvPr>
        </p:nvSpPr>
        <p:spPr>
          <a:xfrm>
            <a:off x="5389135" y="3975013"/>
            <a:ext cx="1517537" cy="963241"/>
          </a:xfrm>
        </p:spPr>
        <p:txBody>
          <a:bodyPr>
            <a:normAutofit/>
          </a:bodyPr>
          <a:lstStyle>
            <a:lvl1pPr marL="0" indent="0" algn="ctr">
              <a:buNone/>
              <a:defRPr sz="3600" b="1"/>
            </a:lvl1pPr>
          </a:lstStyle>
          <a:p>
            <a:pPr lvl="0"/>
            <a:r>
              <a:rPr lang="en-US"/>
              <a:t>125</a:t>
            </a:r>
            <a:br>
              <a:rPr lang="en-US"/>
            </a:br>
            <a:r>
              <a:rPr lang="en-US"/>
              <a:t>Title</a:t>
            </a:r>
          </a:p>
        </p:txBody>
      </p:sp>
      <p:sp>
        <p:nvSpPr>
          <p:cNvPr id="26" name="Text Placeholder 17">
            <a:extLst>
              <a:ext uri="{FF2B5EF4-FFF2-40B4-BE49-F238E27FC236}">
                <a16:creationId xmlns:a16="http://schemas.microsoft.com/office/drawing/2014/main" id="{823DCB64-E1D5-8749-96CD-7F0B7EBF7330}"/>
              </a:ext>
            </a:extLst>
          </p:cNvPr>
          <p:cNvSpPr>
            <a:spLocks noGrp="1"/>
          </p:cNvSpPr>
          <p:nvPr>
            <p:ph type="body" sz="quarter" idx="16" hasCustomPrompt="1"/>
          </p:nvPr>
        </p:nvSpPr>
        <p:spPr>
          <a:xfrm>
            <a:off x="9339939" y="3975014"/>
            <a:ext cx="1517537" cy="963240"/>
          </a:xfrm>
        </p:spPr>
        <p:txBody>
          <a:bodyPr>
            <a:normAutofit/>
          </a:bodyPr>
          <a:lstStyle>
            <a:lvl1pPr marL="0" indent="0" algn="ctr">
              <a:buNone/>
              <a:defRPr sz="3600" b="1"/>
            </a:lvl1pPr>
          </a:lstStyle>
          <a:p>
            <a:pPr lvl="0"/>
            <a:r>
              <a:rPr lang="en-US"/>
              <a:t>500</a:t>
            </a:r>
            <a:br>
              <a:rPr lang="en-US"/>
            </a:br>
            <a:r>
              <a:rPr lang="en-US"/>
              <a:t>Title</a:t>
            </a:r>
          </a:p>
        </p:txBody>
      </p:sp>
      <p:sp>
        <p:nvSpPr>
          <p:cNvPr id="27" name="Text Placeholder 2">
            <a:extLst>
              <a:ext uri="{FF2B5EF4-FFF2-40B4-BE49-F238E27FC236}">
                <a16:creationId xmlns:a16="http://schemas.microsoft.com/office/drawing/2014/main" id="{0C704CC7-D338-2440-B1B0-A098E726F03F}"/>
              </a:ext>
            </a:extLst>
          </p:cNvPr>
          <p:cNvSpPr>
            <a:spLocks noGrp="1"/>
          </p:cNvSpPr>
          <p:nvPr>
            <p:ph type="body" sz="quarter" idx="17" hasCustomPrompt="1"/>
          </p:nvPr>
        </p:nvSpPr>
        <p:spPr>
          <a:xfrm>
            <a:off x="4488069" y="510682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
        <p:nvSpPr>
          <p:cNvPr id="28" name="Text Placeholder 2">
            <a:extLst>
              <a:ext uri="{FF2B5EF4-FFF2-40B4-BE49-F238E27FC236}">
                <a16:creationId xmlns:a16="http://schemas.microsoft.com/office/drawing/2014/main" id="{50DA591F-33C6-E140-923C-08E6D77BA783}"/>
              </a:ext>
            </a:extLst>
          </p:cNvPr>
          <p:cNvSpPr>
            <a:spLocks noGrp="1"/>
          </p:cNvSpPr>
          <p:nvPr>
            <p:ph type="body" sz="quarter" idx="18" hasCustomPrompt="1"/>
          </p:nvPr>
        </p:nvSpPr>
        <p:spPr>
          <a:xfrm>
            <a:off x="8414026" y="510682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Tree>
    <p:extLst>
      <p:ext uri="{BB962C8B-B14F-4D97-AF65-F5344CB8AC3E}">
        <p14:creationId xmlns:p14="http://schemas.microsoft.com/office/powerpoint/2010/main" val="1752799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HOTO_BANNER_V3">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775B05C-8C02-C940-B29D-9F46498DD3A3}"/>
              </a:ext>
            </a:extLst>
          </p:cNvPr>
          <p:cNvSpPr>
            <a:spLocks noGrp="1"/>
          </p:cNvSpPr>
          <p:nvPr>
            <p:ph type="body" sz="quarter" idx="10" hasCustomPrompt="1"/>
          </p:nvPr>
        </p:nvSpPr>
        <p:spPr>
          <a:xfrm>
            <a:off x="838200" y="4714904"/>
            <a:ext cx="10515600" cy="1594402"/>
          </a:xfrm>
        </p:spPr>
        <p:txBody>
          <a:bodyPr>
            <a:normAutofit/>
          </a:bodyPr>
          <a:lstStyle>
            <a:lvl1pPr marL="0" indent="0" algn="ctr">
              <a:lnSpc>
                <a:spcPct val="90000"/>
              </a:lnSpc>
              <a:buNone/>
              <a:defRPr sz="2000"/>
            </a:lvl1pPr>
            <a:lvl2pPr>
              <a:defRPr sz="2000"/>
            </a:lvl2pPr>
            <a:lvl3pPr>
              <a:defRPr sz="2000"/>
            </a:lvl3pPr>
            <a:lvl4pPr>
              <a:defRPr sz="2000"/>
            </a:lvl4pPr>
            <a:lvl5pPr>
              <a:defRPr sz="2000"/>
            </a:lvl5pPr>
          </a:lstStyle>
          <a:p>
            <a:pPr marL="0" lvl="0" indent="0" algn="ctr">
              <a:lnSpc>
                <a:spcPct val="90000"/>
              </a:lnSpc>
              <a:buNone/>
              <a:defRPr/>
            </a:pPr>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2000">
                <a:solidFill>
                  <a:schemeClr val="bg1"/>
                </a:solidFill>
              </a:rPr>
              <a:t> </a:t>
            </a:r>
            <a:r>
              <a:rPr lang="en-US" sz="2000" err="1">
                <a:solidFill>
                  <a:schemeClr val="bg1"/>
                </a:solidFill>
              </a:rPr>
              <a:t>adipiscing</a:t>
            </a:r>
            <a:r>
              <a:rPr lang="en-US" sz="2000">
                <a:solidFill>
                  <a:schemeClr val="bg1"/>
                </a:solidFill>
              </a:rPr>
              <a:t> </a:t>
            </a:r>
            <a:r>
              <a:rPr lang="en-US" sz="2000" err="1">
                <a:solidFill>
                  <a:schemeClr val="bg1"/>
                </a:solidFill>
              </a:rPr>
              <a:t>elit</a:t>
            </a:r>
            <a:r>
              <a:rPr lang="en-US" sz="2000">
                <a:solidFill>
                  <a:schemeClr val="bg1"/>
                </a:solidFill>
              </a:rPr>
              <a:t>, sed diam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dolore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Ut </a:t>
            </a:r>
            <a:r>
              <a:rPr lang="en-US" sz="2000" err="1">
                <a:solidFill>
                  <a:schemeClr val="bg1"/>
                </a:solidFill>
              </a:rPr>
              <a:t>wisi</a:t>
            </a:r>
            <a:r>
              <a:rPr lang="en-US" sz="2000">
                <a:solidFill>
                  <a:schemeClr val="bg1"/>
                </a:solidFill>
              </a:rPr>
              <a:t> </a:t>
            </a:r>
            <a:r>
              <a:rPr lang="en-US" sz="2000" err="1">
                <a:solidFill>
                  <a:schemeClr val="bg1"/>
                </a:solidFill>
              </a:rPr>
              <a:t>enim</a:t>
            </a:r>
            <a:r>
              <a:rPr lang="en-US" sz="2000">
                <a:solidFill>
                  <a:schemeClr val="bg1"/>
                </a:solidFill>
              </a:rPr>
              <a:t> ad minim </a:t>
            </a:r>
            <a:r>
              <a:rPr lang="en-US" sz="2000" err="1">
                <a:solidFill>
                  <a:schemeClr val="bg1"/>
                </a:solidFill>
              </a:rPr>
              <a:t>veniam</a:t>
            </a:r>
            <a:r>
              <a:rPr lang="en-US" sz="2000">
                <a:solidFill>
                  <a:schemeClr val="bg1"/>
                </a:solidFill>
              </a:rPr>
              <a:t>, </a:t>
            </a:r>
            <a:r>
              <a:rPr lang="en-US" sz="2000" err="1">
                <a:solidFill>
                  <a:schemeClr val="bg1"/>
                </a:solidFill>
              </a:rPr>
              <a:t>quis</a:t>
            </a:r>
            <a:r>
              <a:rPr lang="en-US" sz="2000">
                <a:solidFill>
                  <a:schemeClr val="bg1"/>
                </a:solidFill>
              </a:rPr>
              <a:t> </a:t>
            </a:r>
            <a:r>
              <a:rPr lang="en-US" sz="2000" err="1">
                <a:solidFill>
                  <a:schemeClr val="bg1"/>
                </a:solidFill>
              </a:rPr>
              <a:t>nostrud</a:t>
            </a:r>
            <a:r>
              <a:rPr lang="en-US" sz="2000">
                <a:solidFill>
                  <a:schemeClr val="bg1"/>
                </a:solidFill>
              </a:rPr>
              <a:t> </a:t>
            </a:r>
            <a:r>
              <a:rPr lang="en-US" sz="2000" err="1">
                <a:solidFill>
                  <a:schemeClr val="bg1"/>
                </a:solidFill>
              </a:rPr>
              <a:t>exerci</a:t>
            </a:r>
            <a:r>
              <a:rPr lang="en-US" sz="2000">
                <a:solidFill>
                  <a:schemeClr val="bg1"/>
                </a:solidFill>
              </a:rPr>
              <a:t> </a:t>
            </a:r>
            <a:r>
              <a:rPr lang="en-US" sz="2000" err="1">
                <a:solidFill>
                  <a:schemeClr val="bg1"/>
                </a:solidFill>
              </a:rPr>
              <a:t>tation</a:t>
            </a:r>
            <a:r>
              <a:rPr lang="en-US" sz="2000">
                <a:solidFill>
                  <a:schemeClr val="bg1"/>
                </a:solidFill>
              </a:rPr>
              <a:t> </a:t>
            </a:r>
            <a:r>
              <a:rPr lang="en-US" sz="2000" err="1">
                <a:solidFill>
                  <a:schemeClr val="bg1"/>
                </a:solidFill>
              </a:rPr>
              <a:t>ullamcorper</a:t>
            </a:r>
            <a:r>
              <a:rPr lang="en-US" sz="2000">
                <a:solidFill>
                  <a:schemeClr val="bg1"/>
                </a:solidFill>
              </a:rPr>
              <a:t> </a:t>
            </a:r>
            <a:r>
              <a:rPr lang="en-US" sz="2000" err="1">
                <a:solidFill>
                  <a:schemeClr val="bg1"/>
                </a:solidFill>
              </a:rPr>
              <a:t>suscipit</a:t>
            </a:r>
            <a:r>
              <a:rPr lang="en-US" sz="2000">
                <a:solidFill>
                  <a:schemeClr val="bg1"/>
                </a:solidFill>
              </a:rPr>
              <a:t> </a:t>
            </a:r>
            <a:r>
              <a:rPr lang="en-US" sz="2000" err="1">
                <a:solidFill>
                  <a:schemeClr val="bg1"/>
                </a:solidFill>
              </a:rPr>
              <a:t>lobortis</a:t>
            </a:r>
            <a:r>
              <a:rPr lang="en-US" sz="2000">
                <a:solidFill>
                  <a:schemeClr val="bg1"/>
                </a:solidFill>
              </a:rPr>
              <a:t> </a:t>
            </a:r>
            <a:r>
              <a:rPr lang="en-US" sz="2000" err="1">
                <a:solidFill>
                  <a:schemeClr val="bg1"/>
                </a:solidFill>
              </a:rPr>
              <a:t>nisl</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aliquip</a:t>
            </a:r>
            <a:r>
              <a:rPr lang="en-US" sz="2000">
                <a:solidFill>
                  <a:schemeClr val="bg1"/>
                </a:solidFill>
              </a:rPr>
              <a:t> ex </a:t>
            </a:r>
            <a:r>
              <a:rPr lang="en-US" sz="2000" err="1">
                <a:solidFill>
                  <a:schemeClr val="bg1"/>
                </a:solidFill>
              </a:rPr>
              <a:t>ea</a:t>
            </a:r>
            <a:r>
              <a:rPr lang="en-US" sz="2000">
                <a:solidFill>
                  <a:schemeClr val="bg1"/>
                </a:solidFill>
              </a:rPr>
              <a:t> </a:t>
            </a:r>
            <a:r>
              <a:rPr lang="en-US" sz="2000" err="1">
                <a:solidFill>
                  <a:schemeClr val="bg1"/>
                </a:solidFill>
              </a:rPr>
              <a:t>commodo</a:t>
            </a:r>
            <a:r>
              <a:rPr lang="en-US" sz="2000">
                <a:solidFill>
                  <a:schemeClr val="bg1"/>
                </a:solidFill>
              </a:rPr>
              <a:t> </a:t>
            </a:r>
            <a:r>
              <a:rPr lang="en-US" sz="2000" err="1">
                <a:solidFill>
                  <a:schemeClr val="bg1"/>
                </a:solidFill>
              </a:rPr>
              <a:t>consequat</a:t>
            </a:r>
            <a:r>
              <a:rPr lang="en-US" sz="2000">
                <a:solidFill>
                  <a:schemeClr val="bg1"/>
                </a:solidFill>
              </a:rPr>
              <a:t>. Duis </a:t>
            </a:r>
            <a:r>
              <a:rPr lang="en-US" sz="2000" err="1">
                <a:solidFill>
                  <a:schemeClr val="bg1"/>
                </a:solidFill>
              </a:rPr>
              <a:t>autem</a:t>
            </a:r>
            <a:r>
              <a:rPr lang="en-US" sz="2000">
                <a:solidFill>
                  <a:schemeClr val="bg1"/>
                </a:solidFill>
              </a:rPr>
              <a:t> vel </a:t>
            </a:r>
            <a:r>
              <a:rPr lang="en-US" sz="2000" err="1">
                <a:solidFill>
                  <a:schemeClr val="bg1"/>
                </a:solidFill>
              </a:rPr>
              <a:t>eum</a:t>
            </a:r>
            <a:r>
              <a:rPr lang="en-US" sz="2000">
                <a:solidFill>
                  <a:schemeClr val="bg1"/>
                </a:solidFill>
              </a:rPr>
              <a:t> </a:t>
            </a:r>
            <a:r>
              <a:rPr lang="en-US" sz="2000" err="1">
                <a:solidFill>
                  <a:schemeClr val="bg1"/>
                </a:solidFill>
              </a:rPr>
              <a:t>iriure</a:t>
            </a:r>
            <a:r>
              <a:rPr lang="en-US" sz="2000">
                <a:solidFill>
                  <a:schemeClr val="bg1"/>
                </a:solidFill>
              </a:rPr>
              <a:t> dolor in </a:t>
            </a:r>
            <a:r>
              <a:rPr lang="en-US" sz="2000" err="1">
                <a:solidFill>
                  <a:schemeClr val="bg1"/>
                </a:solidFill>
              </a:rPr>
              <a:t>hendrerit</a:t>
            </a:r>
            <a:r>
              <a:rPr lang="en-US" sz="2000">
                <a:solidFill>
                  <a:schemeClr val="bg1"/>
                </a:solidFill>
              </a:rPr>
              <a:t> in </a:t>
            </a:r>
            <a:r>
              <a:rPr lang="en-US" sz="2000" err="1">
                <a:solidFill>
                  <a:schemeClr val="bg1"/>
                </a:solidFill>
              </a:rPr>
              <a:t>vulputate</a:t>
            </a:r>
            <a:r>
              <a:rPr lang="en-US" sz="2000">
                <a:solidFill>
                  <a:schemeClr val="bg1"/>
                </a:solidFill>
              </a:rPr>
              <a:t> </a:t>
            </a:r>
            <a:r>
              <a:rPr lang="en-US" sz="2000" err="1">
                <a:solidFill>
                  <a:schemeClr val="bg1"/>
                </a:solidFill>
              </a:rPr>
              <a:t>velit</a:t>
            </a:r>
            <a:r>
              <a:rPr lang="en-US" sz="2000">
                <a:solidFill>
                  <a:schemeClr val="bg1"/>
                </a:solidFill>
              </a:rPr>
              <a:t> </a:t>
            </a:r>
            <a:r>
              <a:rPr lang="en-US" sz="2000" err="1">
                <a:solidFill>
                  <a:schemeClr val="bg1"/>
                </a:solidFill>
              </a:rPr>
              <a:t>esse</a:t>
            </a:r>
            <a:r>
              <a:rPr lang="en-US" sz="2000">
                <a:solidFill>
                  <a:schemeClr val="bg1"/>
                </a:solidFill>
              </a:rPr>
              <a:t> </a:t>
            </a:r>
            <a:r>
              <a:rPr lang="en-US" sz="2000" err="1">
                <a:solidFill>
                  <a:schemeClr val="bg1"/>
                </a:solidFill>
              </a:rPr>
              <a:t>molestie</a:t>
            </a:r>
            <a:r>
              <a:rPr lang="en-US" sz="2000">
                <a:solidFill>
                  <a:schemeClr val="bg1"/>
                </a:solidFill>
              </a:rPr>
              <a:t> </a:t>
            </a:r>
            <a:r>
              <a:rPr lang="en-US" sz="2000" err="1">
                <a:solidFill>
                  <a:schemeClr val="bg1"/>
                </a:solidFill>
              </a:rPr>
              <a:t>consequat</a:t>
            </a:r>
            <a:r>
              <a:rPr lang="en-US" sz="2000">
                <a:solidFill>
                  <a:schemeClr val="bg1"/>
                </a:solidFill>
              </a:rPr>
              <a:t>, vel </a:t>
            </a:r>
            <a:r>
              <a:rPr lang="en-US" sz="2000" err="1">
                <a:solidFill>
                  <a:schemeClr val="bg1"/>
                </a:solidFill>
              </a:rPr>
              <a:t>illum</a:t>
            </a:r>
            <a:r>
              <a:rPr lang="en-US" sz="2000">
                <a:solidFill>
                  <a:schemeClr val="bg1"/>
                </a:solidFill>
              </a:rPr>
              <a:t> dolore </a:t>
            </a:r>
            <a:r>
              <a:rPr lang="en-US" sz="2000" err="1">
                <a:solidFill>
                  <a:schemeClr val="bg1"/>
                </a:solidFill>
              </a:rPr>
              <a:t>eu</a:t>
            </a:r>
            <a:r>
              <a:rPr lang="en-US" sz="2000">
                <a:solidFill>
                  <a:schemeClr val="bg1"/>
                </a:solidFill>
              </a:rPr>
              <a:t> </a:t>
            </a:r>
            <a:r>
              <a:rPr lang="en-US" sz="2000" err="1">
                <a:solidFill>
                  <a:schemeClr val="bg1"/>
                </a:solidFill>
              </a:rPr>
              <a:t>feugiat</a:t>
            </a:r>
            <a:r>
              <a:rPr lang="en-US" sz="2000">
                <a:solidFill>
                  <a:schemeClr val="bg1"/>
                </a:solidFill>
              </a:rPr>
              <a:t> </a:t>
            </a:r>
            <a:r>
              <a:rPr lang="en-US" sz="2000" err="1">
                <a:solidFill>
                  <a:schemeClr val="bg1"/>
                </a:solidFill>
              </a:rPr>
              <a:t>nulla</a:t>
            </a:r>
            <a:r>
              <a:rPr lang="en-US" sz="2000">
                <a:solidFill>
                  <a:schemeClr val="bg1"/>
                </a:solidFill>
              </a:rPr>
              <a:t> </a:t>
            </a:r>
            <a:r>
              <a:rPr lang="en-US" sz="2000" err="1">
                <a:solidFill>
                  <a:schemeClr val="bg1"/>
                </a:solidFill>
              </a:rPr>
              <a:t>facilisis</a:t>
            </a:r>
            <a:r>
              <a:rPr lang="en-US" sz="2000">
                <a:solidFill>
                  <a:schemeClr val="bg1"/>
                </a:solidFill>
              </a:rPr>
              <a:t>.</a:t>
            </a:r>
            <a:endParaRPr lang="en-US" sz="2000"/>
          </a:p>
        </p:txBody>
      </p:sp>
      <p:sp>
        <p:nvSpPr>
          <p:cNvPr id="11" name="Picture Placeholder 3">
            <a:extLst>
              <a:ext uri="{FF2B5EF4-FFF2-40B4-BE49-F238E27FC236}">
                <a16:creationId xmlns:a16="http://schemas.microsoft.com/office/drawing/2014/main" id="{D270820B-838C-6745-AF0E-40AD78A878EE}"/>
              </a:ext>
            </a:extLst>
          </p:cNvPr>
          <p:cNvSpPr>
            <a:spLocks noGrp="1"/>
          </p:cNvSpPr>
          <p:nvPr>
            <p:ph type="pic" sz="quarter" idx="13"/>
          </p:nvPr>
        </p:nvSpPr>
        <p:spPr>
          <a:xfrm>
            <a:off x="4064000" y="1570381"/>
            <a:ext cx="4062413" cy="2687638"/>
          </a:xfrm>
          <a:pattFill prst="pct5">
            <a:fgClr>
              <a:srgbClr val="FF704F"/>
            </a:fgClr>
            <a:bgClr>
              <a:schemeClr val="bg1"/>
            </a:bgClr>
          </a:pattFill>
        </p:spPr>
        <p:txBody>
          <a:bodyPr/>
          <a:lstStyle/>
          <a:p>
            <a:endParaRPr lang="en-US" dirty="0"/>
          </a:p>
        </p:txBody>
      </p:sp>
      <p:sp>
        <p:nvSpPr>
          <p:cNvPr id="12" name="Picture Placeholder 3">
            <a:extLst>
              <a:ext uri="{FF2B5EF4-FFF2-40B4-BE49-F238E27FC236}">
                <a16:creationId xmlns:a16="http://schemas.microsoft.com/office/drawing/2014/main" id="{B020A665-587C-D648-9452-8B10B7A80038}"/>
              </a:ext>
            </a:extLst>
          </p:cNvPr>
          <p:cNvSpPr>
            <a:spLocks noGrp="1"/>
          </p:cNvSpPr>
          <p:nvPr>
            <p:ph type="pic" sz="quarter" idx="19"/>
          </p:nvPr>
        </p:nvSpPr>
        <p:spPr>
          <a:xfrm>
            <a:off x="8119165" y="1570381"/>
            <a:ext cx="4062413" cy="2687638"/>
          </a:xfrm>
          <a:pattFill prst="pct90">
            <a:fgClr>
              <a:srgbClr val="FF704F"/>
            </a:fgClr>
            <a:bgClr>
              <a:schemeClr val="bg1"/>
            </a:bgClr>
          </a:pattFill>
        </p:spPr>
        <p:txBody>
          <a:bodyPr/>
          <a:lstStyle/>
          <a:p>
            <a:endParaRPr lang="en-US" dirty="0"/>
          </a:p>
        </p:txBody>
      </p:sp>
      <p:sp>
        <p:nvSpPr>
          <p:cNvPr id="13" name="Picture Placeholder 3">
            <a:extLst>
              <a:ext uri="{FF2B5EF4-FFF2-40B4-BE49-F238E27FC236}">
                <a16:creationId xmlns:a16="http://schemas.microsoft.com/office/drawing/2014/main" id="{B50E6101-E890-0946-A126-BA65C7CFAA59}"/>
              </a:ext>
            </a:extLst>
          </p:cNvPr>
          <p:cNvSpPr>
            <a:spLocks noGrp="1"/>
          </p:cNvSpPr>
          <p:nvPr>
            <p:ph type="pic" sz="quarter" idx="20"/>
          </p:nvPr>
        </p:nvSpPr>
        <p:spPr>
          <a:xfrm>
            <a:off x="10423" y="1570345"/>
            <a:ext cx="4062413" cy="2687638"/>
          </a:xfrm>
          <a:pattFill prst="pct90">
            <a:fgClr>
              <a:srgbClr val="FF704F"/>
            </a:fgClr>
            <a:bgClr>
              <a:schemeClr val="bg1"/>
            </a:bgClr>
          </a:pattFill>
        </p:spPr>
        <p:txBody>
          <a:bodyPr/>
          <a:lstStyle/>
          <a:p>
            <a:endParaRPr lang="en-US" dirty="0"/>
          </a:p>
        </p:txBody>
      </p:sp>
      <p:sp>
        <p:nvSpPr>
          <p:cNvPr id="7" name="Title 9">
            <a:extLst>
              <a:ext uri="{FF2B5EF4-FFF2-40B4-BE49-F238E27FC236}">
                <a16:creationId xmlns:a16="http://schemas.microsoft.com/office/drawing/2014/main" id="{55550A2D-74B7-6C49-A8E1-93BB942938FF}"/>
              </a:ext>
            </a:extLst>
          </p:cNvPr>
          <p:cNvSpPr>
            <a:spLocks noGrp="1"/>
          </p:cNvSpPr>
          <p:nvPr>
            <p:ph type="title" hasCustomPrompt="1"/>
          </p:nvPr>
        </p:nvSpPr>
        <p:spPr>
          <a:xfrm>
            <a:off x="3997812" y="564430"/>
            <a:ext cx="4196373" cy="892175"/>
          </a:xfrm>
        </p:spPr>
        <p:txBody>
          <a:bodyPr/>
          <a:lstStyle>
            <a:lvl1pPr algn="ctr">
              <a:defRPr sz="5400" b="1"/>
            </a:lvl1pPr>
          </a:lstStyle>
          <a:p>
            <a:r>
              <a:rPr lang="en-US"/>
              <a:t>Headline</a:t>
            </a:r>
          </a:p>
        </p:txBody>
      </p:sp>
    </p:spTree>
    <p:extLst>
      <p:ext uri="{BB962C8B-B14F-4D97-AF65-F5344CB8AC3E}">
        <p14:creationId xmlns:p14="http://schemas.microsoft.com/office/powerpoint/2010/main" val="24101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CIRCLE_CR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5C120-F588-2A4E-AF8D-3814436603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146" y="5832660"/>
            <a:ext cx="3020006" cy="781966"/>
          </a:xfrm>
          <a:prstGeom prst="rect">
            <a:avLst/>
          </a:prstGeom>
        </p:spPr>
      </p:pic>
      <p:pic>
        <p:nvPicPr>
          <p:cNvPr id="4" name="Picture 3">
            <a:extLst>
              <a:ext uri="{FF2B5EF4-FFF2-40B4-BE49-F238E27FC236}">
                <a16:creationId xmlns:a16="http://schemas.microsoft.com/office/drawing/2014/main" id="{D7EE682F-8107-F74C-9C8E-16B25FE677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393" y="453861"/>
            <a:ext cx="3629732" cy="352581"/>
          </a:xfrm>
          <a:prstGeom prst="rect">
            <a:avLst/>
          </a:prstGeom>
        </p:spPr>
      </p:pic>
      <p:sp>
        <p:nvSpPr>
          <p:cNvPr id="13" name="Picture Placeholder 12">
            <a:extLst>
              <a:ext uri="{FF2B5EF4-FFF2-40B4-BE49-F238E27FC236}">
                <a16:creationId xmlns:a16="http://schemas.microsoft.com/office/drawing/2014/main" id="{2B7E2C64-1900-0A4C-8E5A-AF61F45FF33C}"/>
              </a:ext>
            </a:extLst>
          </p:cNvPr>
          <p:cNvSpPr>
            <a:spLocks noGrp="1"/>
          </p:cNvSpPr>
          <p:nvPr>
            <p:ph type="pic" sz="quarter" idx="10"/>
          </p:nvPr>
        </p:nvSpPr>
        <p:spPr>
          <a:xfrm>
            <a:off x="6122822" y="-3265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dirty="0"/>
          </a:p>
        </p:txBody>
      </p:sp>
      <p:sp>
        <p:nvSpPr>
          <p:cNvPr id="7" name="Text Placeholder 4">
            <a:extLst>
              <a:ext uri="{FF2B5EF4-FFF2-40B4-BE49-F238E27FC236}">
                <a16:creationId xmlns:a16="http://schemas.microsoft.com/office/drawing/2014/main" id="{94A82D7B-40AE-3F4D-A822-03FA986E80DF}"/>
              </a:ext>
            </a:extLst>
          </p:cNvPr>
          <p:cNvSpPr>
            <a:spLocks noGrp="1"/>
          </p:cNvSpPr>
          <p:nvPr>
            <p:ph type="body" sz="quarter" idx="13" hasCustomPrompt="1"/>
          </p:nvPr>
        </p:nvSpPr>
        <p:spPr>
          <a:xfrm>
            <a:off x="649105" y="2541207"/>
            <a:ext cx="4525962" cy="814387"/>
          </a:xfrm>
        </p:spPr>
        <p:txBody>
          <a:bodyPr>
            <a:noAutofit/>
          </a:bodyPr>
          <a:lstStyle>
            <a:lvl1pPr marL="0" indent="0">
              <a:buNone/>
              <a:defRPr sz="5400" b="1"/>
            </a:lvl1pPr>
          </a:lstStyle>
          <a:p>
            <a:pPr lvl="0"/>
            <a:r>
              <a:rPr lang="en-US" sz="5400" b="1"/>
              <a:t>Headline</a:t>
            </a:r>
            <a:endParaRPr lang="en-US"/>
          </a:p>
        </p:txBody>
      </p:sp>
      <p:sp>
        <p:nvSpPr>
          <p:cNvPr id="8" name="Text Placeholder 4">
            <a:extLst>
              <a:ext uri="{FF2B5EF4-FFF2-40B4-BE49-F238E27FC236}">
                <a16:creationId xmlns:a16="http://schemas.microsoft.com/office/drawing/2014/main" id="{ED177F5C-B0D4-0D44-B40C-D39FEF2C45D3}"/>
              </a:ext>
            </a:extLst>
          </p:cNvPr>
          <p:cNvSpPr>
            <a:spLocks noGrp="1"/>
          </p:cNvSpPr>
          <p:nvPr>
            <p:ph type="body" sz="quarter" idx="14" hasCustomPrompt="1"/>
          </p:nvPr>
        </p:nvSpPr>
        <p:spPr>
          <a:xfrm>
            <a:off x="649105" y="3382455"/>
            <a:ext cx="4525962" cy="814387"/>
          </a:xfrm>
        </p:spPr>
        <p:txBody>
          <a:bodyPr>
            <a:noAutofit/>
          </a:bodyPr>
          <a:lstStyle>
            <a:lvl1pPr marL="0" indent="0">
              <a:buNone/>
              <a:defRPr sz="5100" b="0" i="0">
                <a:latin typeface="PBS Sans Light" panose="020B0303030404020204" pitchFamily="34" charset="77"/>
              </a:defRPr>
            </a:lvl1pPr>
          </a:lstStyle>
          <a:p>
            <a:pPr lvl="0"/>
            <a:r>
              <a:rPr lang="en-US" sz="4800" b="1"/>
              <a:t>Subheadline</a:t>
            </a:r>
            <a:endParaRPr lang="en-US"/>
          </a:p>
        </p:txBody>
      </p:sp>
    </p:spTree>
    <p:extLst>
      <p:ext uri="{BB962C8B-B14F-4D97-AF65-F5344CB8AC3E}">
        <p14:creationId xmlns:p14="http://schemas.microsoft.com/office/powerpoint/2010/main" val="3105700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_COLUMN_ICONS_GRI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E96E00F-7CAD-0647-9898-CA054ADB279D}"/>
              </a:ext>
            </a:extLst>
          </p:cNvPr>
          <p:cNvSpPr>
            <a:spLocks noGrp="1"/>
          </p:cNvSpPr>
          <p:nvPr>
            <p:ph type="body" sz="quarter" idx="12" hasCustomPrompt="1"/>
          </p:nvPr>
        </p:nvSpPr>
        <p:spPr>
          <a:xfrm>
            <a:off x="785952" y="2027238"/>
            <a:ext cx="4352578" cy="423386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en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 </a:t>
            </a:r>
            <a:br>
              <a:rPr lang="en-US">
                <a:solidFill>
                  <a:schemeClr val="bg1"/>
                </a:solidFill>
                <a:latin typeface="PBS Sans" panose="020B0503030404020204" pitchFamily="34" charset="77"/>
              </a:rPr>
            </a:br>
            <a:r>
              <a:rPr lang="en-US" err="1">
                <a:solidFill>
                  <a:schemeClr val="bg1"/>
                </a:solidFill>
                <a:latin typeface="PBS Sans" panose="020B0503030404020204" pitchFamily="34" charset="77"/>
              </a:rPr>
              <a:t>quis</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nostrud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exerci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tation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admon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ullam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corper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suscipit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lobortis</a:t>
            </a:r>
            <a:r>
              <a:rPr lang="en-US">
                <a:solidFill>
                  <a:schemeClr val="bg1"/>
                </a:solidFill>
                <a:latin typeface="PBS Sans" panose="020B0503030404020204" pitchFamily="34" charset="77"/>
              </a:rPr>
              <a:t> </a:t>
            </a:r>
            <a:br>
              <a:rPr lang="en-US">
                <a:solidFill>
                  <a:schemeClr val="bg1"/>
                </a:solidFill>
                <a:latin typeface="PBS Sans" panose="020B0503030404020204" pitchFamily="34" charset="77"/>
              </a:rPr>
            </a:br>
            <a:r>
              <a:rPr lang="en-US" err="1">
                <a:solidFill>
                  <a:schemeClr val="bg1"/>
                </a:solidFill>
                <a:latin typeface="PBS Sans" panose="020B0503030404020204" pitchFamily="34" charset="77"/>
              </a:rPr>
              <a:t>nisl</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aliquip</a:t>
            </a:r>
            <a:r>
              <a:rPr lang="en-US">
                <a:solidFill>
                  <a:schemeClr val="bg1"/>
                </a:solidFill>
                <a:latin typeface="PBS Sans" panose="020B0503030404020204" pitchFamily="34" charset="77"/>
              </a:rPr>
              <a:t> ex </a:t>
            </a:r>
            <a:r>
              <a:rPr lang="en-US" err="1">
                <a:solidFill>
                  <a:schemeClr val="bg1"/>
                </a:solidFill>
                <a:latin typeface="PBS Sans" panose="020B0503030404020204" pitchFamily="34" charset="77"/>
              </a:rPr>
              <a:t>ea</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commodo</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consequat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nostrud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exerci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tation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admon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ullamcorper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suscipit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lobortis</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nisl</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aliquip</a:t>
            </a:r>
            <a:r>
              <a:rPr lang="en-US">
                <a:solidFill>
                  <a:schemeClr val="bg1"/>
                </a:solidFill>
                <a:latin typeface="PBS Sans" panose="020B0503030404020204" pitchFamily="34" charset="77"/>
              </a:rPr>
              <a:t> ex </a:t>
            </a:r>
            <a:r>
              <a:rPr lang="en-US" err="1">
                <a:solidFill>
                  <a:schemeClr val="bg1"/>
                </a:solidFill>
                <a:latin typeface="PBS Sans" panose="020B0503030404020204" pitchFamily="34" charset="77"/>
              </a:rPr>
              <a:t>ea</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commodo</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consequat</a:t>
            </a:r>
            <a:r>
              <a:rPr lang="en-US">
                <a:solidFill>
                  <a:schemeClr val="bg1"/>
                </a:solidFill>
                <a:latin typeface="PBS Sans" panose="020B0503030404020204" pitchFamily="34" charset="77"/>
              </a:rPr>
              <a:t>. </a:t>
            </a:r>
          </a:p>
          <a:p>
            <a:pPr lvl="0"/>
            <a:endParaRPr lang="en-US"/>
          </a:p>
        </p:txBody>
      </p:sp>
      <p:sp>
        <p:nvSpPr>
          <p:cNvPr id="17" name="Text Placeholder 17">
            <a:extLst>
              <a:ext uri="{FF2B5EF4-FFF2-40B4-BE49-F238E27FC236}">
                <a16:creationId xmlns:a16="http://schemas.microsoft.com/office/drawing/2014/main" id="{F2A213FC-BC98-A645-A69E-1CB45FAF3914}"/>
              </a:ext>
            </a:extLst>
          </p:cNvPr>
          <p:cNvSpPr>
            <a:spLocks noGrp="1"/>
          </p:cNvSpPr>
          <p:nvPr>
            <p:ph type="body" sz="quarter" idx="14" hasCustomPrompt="1"/>
          </p:nvPr>
        </p:nvSpPr>
        <p:spPr>
          <a:xfrm>
            <a:off x="5712157" y="1865677"/>
            <a:ext cx="1517537" cy="580054"/>
          </a:xfrm>
        </p:spPr>
        <p:txBody>
          <a:bodyPr>
            <a:normAutofit/>
          </a:bodyPr>
          <a:lstStyle>
            <a:lvl1pPr marL="0" indent="0" algn="l">
              <a:buNone/>
              <a:defRPr sz="3600" b="1"/>
            </a:lvl1pPr>
          </a:lstStyle>
          <a:p>
            <a:pPr lvl="0"/>
            <a:r>
              <a:rPr lang="en-US"/>
              <a:t>Title</a:t>
            </a:r>
          </a:p>
        </p:txBody>
      </p:sp>
      <p:sp>
        <p:nvSpPr>
          <p:cNvPr id="20" name="Text Placeholder 3">
            <a:extLst>
              <a:ext uri="{FF2B5EF4-FFF2-40B4-BE49-F238E27FC236}">
                <a16:creationId xmlns:a16="http://schemas.microsoft.com/office/drawing/2014/main" id="{A5B4382F-9AB6-5941-8E8E-BBE26C562816}"/>
              </a:ext>
            </a:extLst>
          </p:cNvPr>
          <p:cNvSpPr>
            <a:spLocks noGrp="1"/>
          </p:cNvSpPr>
          <p:nvPr>
            <p:ph type="body" sz="quarter" idx="19" hasCustomPrompt="1"/>
          </p:nvPr>
        </p:nvSpPr>
        <p:spPr>
          <a:xfrm>
            <a:off x="5712157" y="2536112"/>
            <a:ext cx="2746043" cy="84319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p:txBody>
      </p:sp>
      <p:sp>
        <p:nvSpPr>
          <p:cNvPr id="27" name="Text Placeholder 17">
            <a:extLst>
              <a:ext uri="{FF2B5EF4-FFF2-40B4-BE49-F238E27FC236}">
                <a16:creationId xmlns:a16="http://schemas.microsoft.com/office/drawing/2014/main" id="{686B146F-6AB8-1D4C-906D-80320BE7BF79}"/>
              </a:ext>
            </a:extLst>
          </p:cNvPr>
          <p:cNvSpPr>
            <a:spLocks noGrp="1"/>
          </p:cNvSpPr>
          <p:nvPr>
            <p:ph type="body" sz="quarter" idx="24" hasCustomPrompt="1"/>
          </p:nvPr>
        </p:nvSpPr>
        <p:spPr>
          <a:xfrm>
            <a:off x="9051704" y="1895495"/>
            <a:ext cx="1517537" cy="580054"/>
          </a:xfrm>
        </p:spPr>
        <p:txBody>
          <a:bodyPr>
            <a:normAutofit/>
          </a:bodyPr>
          <a:lstStyle>
            <a:lvl1pPr marL="0" indent="0" algn="l">
              <a:buNone/>
              <a:defRPr sz="3600" b="1"/>
            </a:lvl1pPr>
          </a:lstStyle>
          <a:p>
            <a:pPr lvl="0"/>
            <a:r>
              <a:rPr lang="en-US"/>
              <a:t>Title</a:t>
            </a:r>
          </a:p>
        </p:txBody>
      </p:sp>
      <p:sp>
        <p:nvSpPr>
          <p:cNvPr id="28" name="Text Placeholder 3">
            <a:extLst>
              <a:ext uri="{FF2B5EF4-FFF2-40B4-BE49-F238E27FC236}">
                <a16:creationId xmlns:a16="http://schemas.microsoft.com/office/drawing/2014/main" id="{45D30A48-4F8F-EE46-9F8E-FFE5E03BAE50}"/>
              </a:ext>
            </a:extLst>
          </p:cNvPr>
          <p:cNvSpPr>
            <a:spLocks noGrp="1"/>
          </p:cNvSpPr>
          <p:nvPr>
            <p:ph type="body" sz="quarter" idx="25" hasCustomPrompt="1"/>
          </p:nvPr>
        </p:nvSpPr>
        <p:spPr>
          <a:xfrm>
            <a:off x="9051704" y="2565930"/>
            <a:ext cx="2746043" cy="84319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p:txBody>
      </p:sp>
      <p:sp>
        <p:nvSpPr>
          <p:cNvPr id="13" name="Text Placeholder 17">
            <a:extLst>
              <a:ext uri="{FF2B5EF4-FFF2-40B4-BE49-F238E27FC236}">
                <a16:creationId xmlns:a16="http://schemas.microsoft.com/office/drawing/2014/main" id="{EBD8A4B5-BE10-DB4C-BDFD-6842103A3F1B}"/>
              </a:ext>
            </a:extLst>
          </p:cNvPr>
          <p:cNvSpPr>
            <a:spLocks noGrp="1"/>
          </p:cNvSpPr>
          <p:nvPr>
            <p:ph type="body" sz="quarter" idx="20" hasCustomPrompt="1"/>
          </p:nvPr>
        </p:nvSpPr>
        <p:spPr>
          <a:xfrm>
            <a:off x="5712157" y="4764344"/>
            <a:ext cx="1517537" cy="580054"/>
          </a:xfrm>
        </p:spPr>
        <p:txBody>
          <a:bodyPr>
            <a:normAutofit/>
          </a:bodyPr>
          <a:lstStyle>
            <a:lvl1pPr marL="0" indent="0" algn="l">
              <a:buNone/>
              <a:defRPr sz="3600" b="1"/>
            </a:lvl1pPr>
          </a:lstStyle>
          <a:p>
            <a:pPr lvl="0"/>
            <a:r>
              <a:rPr lang="en-US"/>
              <a:t>Title</a:t>
            </a:r>
          </a:p>
        </p:txBody>
      </p:sp>
      <p:sp>
        <p:nvSpPr>
          <p:cNvPr id="14" name="Text Placeholder 3">
            <a:extLst>
              <a:ext uri="{FF2B5EF4-FFF2-40B4-BE49-F238E27FC236}">
                <a16:creationId xmlns:a16="http://schemas.microsoft.com/office/drawing/2014/main" id="{ECE26641-8C52-0348-B490-4D5661E34025}"/>
              </a:ext>
            </a:extLst>
          </p:cNvPr>
          <p:cNvSpPr>
            <a:spLocks noGrp="1"/>
          </p:cNvSpPr>
          <p:nvPr>
            <p:ph type="body" sz="quarter" idx="21" hasCustomPrompt="1"/>
          </p:nvPr>
        </p:nvSpPr>
        <p:spPr>
          <a:xfrm>
            <a:off x="5712157" y="5434779"/>
            <a:ext cx="2746043" cy="84319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p:txBody>
      </p:sp>
      <p:sp>
        <p:nvSpPr>
          <p:cNvPr id="15" name="Text Placeholder 17">
            <a:extLst>
              <a:ext uri="{FF2B5EF4-FFF2-40B4-BE49-F238E27FC236}">
                <a16:creationId xmlns:a16="http://schemas.microsoft.com/office/drawing/2014/main" id="{B292747E-1512-9244-BF1D-962A729450B2}"/>
              </a:ext>
            </a:extLst>
          </p:cNvPr>
          <p:cNvSpPr>
            <a:spLocks noGrp="1"/>
          </p:cNvSpPr>
          <p:nvPr>
            <p:ph type="body" sz="quarter" idx="22" hasCustomPrompt="1"/>
          </p:nvPr>
        </p:nvSpPr>
        <p:spPr>
          <a:xfrm>
            <a:off x="9051704" y="4764344"/>
            <a:ext cx="1517537" cy="580054"/>
          </a:xfrm>
        </p:spPr>
        <p:txBody>
          <a:bodyPr>
            <a:normAutofit/>
          </a:bodyPr>
          <a:lstStyle>
            <a:lvl1pPr marL="0" indent="0" algn="l">
              <a:buNone/>
              <a:defRPr sz="3600" b="1"/>
            </a:lvl1pPr>
          </a:lstStyle>
          <a:p>
            <a:pPr lvl="0"/>
            <a:r>
              <a:rPr lang="en-US"/>
              <a:t>Title</a:t>
            </a:r>
          </a:p>
        </p:txBody>
      </p:sp>
      <p:sp>
        <p:nvSpPr>
          <p:cNvPr id="16" name="Text Placeholder 3">
            <a:extLst>
              <a:ext uri="{FF2B5EF4-FFF2-40B4-BE49-F238E27FC236}">
                <a16:creationId xmlns:a16="http://schemas.microsoft.com/office/drawing/2014/main" id="{D129B21B-CC75-3C4A-B6D0-5F0D008FD3A4}"/>
              </a:ext>
            </a:extLst>
          </p:cNvPr>
          <p:cNvSpPr>
            <a:spLocks noGrp="1"/>
          </p:cNvSpPr>
          <p:nvPr>
            <p:ph type="body" sz="quarter" idx="23" hasCustomPrompt="1"/>
          </p:nvPr>
        </p:nvSpPr>
        <p:spPr>
          <a:xfrm>
            <a:off x="9051704" y="5434779"/>
            <a:ext cx="2746043" cy="84319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p:txBody>
      </p:sp>
      <p:sp>
        <p:nvSpPr>
          <p:cNvPr id="18" name="Title 9">
            <a:extLst>
              <a:ext uri="{FF2B5EF4-FFF2-40B4-BE49-F238E27FC236}">
                <a16:creationId xmlns:a16="http://schemas.microsoft.com/office/drawing/2014/main" id="{F4E3BEEE-D9A4-4F40-BE7E-55BFB7ACC291}"/>
              </a:ext>
            </a:extLst>
          </p:cNvPr>
          <p:cNvSpPr>
            <a:spLocks noGrp="1"/>
          </p:cNvSpPr>
          <p:nvPr>
            <p:ph type="title" hasCustomPrompt="1"/>
          </p:nvPr>
        </p:nvSpPr>
        <p:spPr>
          <a:xfrm>
            <a:off x="796196" y="835883"/>
            <a:ext cx="4196373" cy="892175"/>
          </a:xfrm>
        </p:spPr>
        <p:txBody>
          <a:bodyPr/>
          <a:lstStyle>
            <a:lvl1pPr algn="l">
              <a:defRPr sz="5400" b="1"/>
            </a:lvl1pPr>
          </a:lstStyle>
          <a:p>
            <a:r>
              <a:rPr lang="en-US"/>
              <a:t>Headline</a:t>
            </a:r>
          </a:p>
        </p:txBody>
      </p:sp>
    </p:spTree>
    <p:extLst>
      <p:ext uri="{BB962C8B-B14F-4D97-AF65-F5344CB8AC3E}">
        <p14:creationId xmlns:p14="http://schemas.microsoft.com/office/powerpoint/2010/main" val="2920958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_PHOTO_COLUM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AAFD24-65B4-4A4C-B11E-D1BD1B4239D4}"/>
              </a:ext>
            </a:extLst>
          </p:cNvPr>
          <p:cNvSpPr>
            <a:spLocks noGrp="1"/>
          </p:cNvSpPr>
          <p:nvPr>
            <p:ph type="pic" sz="quarter" idx="11"/>
          </p:nvPr>
        </p:nvSpPr>
        <p:spPr>
          <a:xfrm>
            <a:off x="0" y="0"/>
            <a:ext cx="4630738" cy="6858000"/>
          </a:xfrm>
          <a:pattFill prst="pct5">
            <a:fgClr>
              <a:srgbClr val="0D61F5"/>
            </a:fgClr>
            <a:bgClr>
              <a:schemeClr val="bg1"/>
            </a:bgClr>
          </a:pattFill>
        </p:spPr>
        <p:txBody>
          <a:bodyPr/>
          <a:lstStyle/>
          <a:p>
            <a:endParaRPr lang="en-US" dirty="0"/>
          </a:p>
        </p:txBody>
      </p:sp>
      <p:sp>
        <p:nvSpPr>
          <p:cNvPr id="4" name="Title 9">
            <a:extLst>
              <a:ext uri="{FF2B5EF4-FFF2-40B4-BE49-F238E27FC236}">
                <a16:creationId xmlns:a16="http://schemas.microsoft.com/office/drawing/2014/main" id="{37FD78EE-4EB9-5A44-8CBC-B179389F3F42}"/>
              </a:ext>
            </a:extLst>
          </p:cNvPr>
          <p:cNvSpPr>
            <a:spLocks noGrp="1"/>
          </p:cNvSpPr>
          <p:nvPr>
            <p:ph type="title" hasCustomPrompt="1"/>
          </p:nvPr>
        </p:nvSpPr>
        <p:spPr>
          <a:xfrm>
            <a:off x="5334000" y="691356"/>
            <a:ext cx="10515600" cy="1325563"/>
          </a:xfrm>
        </p:spPr>
        <p:txBody>
          <a:bodyPr/>
          <a:lstStyle>
            <a:lvl1pPr>
              <a:defRPr sz="5400" b="1"/>
            </a:lvl1pPr>
          </a:lstStyle>
          <a:p>
            <a:r>
              <a:rPr lang="en-US"/>
              <a:t>Headline</a:t>
            </a:r>
          </a:p>
        </p:txBody>
      </p:sp>
      <p:sp>
        <p:nvSpPr>
          <p:cNvPr id="10" name="Text Placeholder 9">
            <a:extLst>
              <a:ext uri="{FF2B5EF4-FFF2-40B4-BE49-F238E27FC236}">
                <a16:creationId xmlns:a16="http://schemas.microsoft.com/office/drawing/2014/main" id="{E8227BCE-7A80-D047-9AC8-761CF4902FBD}"/>
              </a:ext>
            </a:extLst>
          </p:cNvPr>
          <p:cNvSpPr>
            <a:spLocks noGrp="1"/>
          </p:cNvSpPr>
          <p:nvPr>
            <p:ph type="body" sz="quarter" idx="10" hasCustomPrompt="1"/>
          </p:nvPr>
        </p:nvSpPr>
        <p:spPr>
          <a:xfrm>
            <a:off x="5334000" y="2301336"/>
            <a:ext cx="6273800" cy="3606800"/>
          </a:xfrm>
        </p:spPr>
        <p:txBody>
          <a:bodyPr>
            <a:normAutofit/>
          </a:bodyPr>
          <a:lstStyle>
            <a:lvl1pPr marL="0" indent="0">
              <a:buNone/>
              <a:defRPr sz="2000"/>
            </a:lvl1pPr>
            <a:lvl2pPr marL="457200" indent="0">
              <a:buNone/>
              <a:defRPr sz="2000"/>
            </a:lvl2pPr>
            <a:lvl3pPr>
              <a:defRPr sz="2000"/>
            </a:lvl3pPr>
            <a:lvl4pPr>
              <a:defRPr sz="2000"/>
            </a:lvl4pPr>
            <a:lvl5pPr>
              <a:defRPr sz="2000"/>
            </a:lvl5pPr>
          </a:lstStyle>
          <a:p>
            <a:pPr marL="0" indent="0">
              <a:buNone/>
            </a:pPr>
            <a:r>
              <a:rPr lang="en-US" sz="2000"/>
              <a:t>Lorem ipsum dolor sit </a:t>
            </a:r>
            <a:r>
              <a:rPr lang="en-US" sz="2000" err="1"/>
              <a:t>amet</a:t>
            </a:r>
            <a:r>
              <a:rPr lang="en-US" sz="2000"/>
              <a:t>, </a:t>
            </a:r>
            <a:r>
              <a:rPr lang="en-US" sz="2000" err="1"/>
              <a:t>consectetuer</a:t>
            </a:r>
            <a:r>
              <a:rPr lang="en-US" sz="2000"/>
              <a:t> </a:t>
            </a:r>
            <a:r>
              <a:rPr lang="en-US" sz="2000" err="1"/>
              <a:t>adipiscing</a:t>
            </a:r>
            <a:r>
              <a:rPr lang="en-US" sz="2000"/>
              <a:t> </a:t>
            </a:r>
            <a:r>
              <a:rPr lang="en-US" sz="2000" err="1"/>
              <a:t>elit</a:t>
            </a:r>
            <a:r>
              <a:rPr lang="en-US" sz="2000"/>
              <a:t>, sed diam </a:t>
            </a:r>
            <a:r>
              <a:rPr lang="en-US" sz="2000" err="1"/>
              <a:t>nonummy</a:t>
            </a:r>
            <a:r>
              <a:rPr lang="en-US" sz="2000"/>
              <a:t> </a:t>
            </a:r>
            <a:r>
              <a:rPr lang="en-US" sz="2000" err="1"/>
              <a:t>nibh</a:t>
            </a:r>
            <a:r>
              <a:rPr lang="en-US" sz="2000"/>
              <a:t> </a:t>
            </a:r>
            <a:r>
              <a:rPr lang="en-US" sz="2000" err="1"/>
              <a:t>euismod</a:t>
            </a:r>
            <a:r>
              <a:rPr lang="en-US" sz="2000"/>
              <a:t> </a:t>
            </a:r>
            <a:r>
              <a:rPr lang="en-US" sz="2000" err="1"/>
              <a:t>tincidunt</a:t>
            </a:r>
            <a:r>
              <a:rPr lang="en-US" sz="2000"/>
              <a:t> </a:t>
            </a:r>
            <a:r>
              <a:rPr lang="en-US" sz="2000" err="1"/>
              <a:t>ut</a:t>
            </a:r>
            <a:r>
              <a:rPr lang="en-US" sz="2000"/>
              <a:t> </a:t>
            </a:r>
            <a:r>
              <a:rPr lang="en-US" sz="2000" err="1"/>
              <a:t>laoreet</a:t>
            </a:r>
            <a:r>
              <a:rPr lang="en-US" sz="2000"/>
              <a:t> dolore magna </a:t>
            </a:r>
            <a:r>
              <a:rPr lang="en-US" sz="2000" err="1"/>
              <a:t>aliquam</a:t>
            </a:r>
            <a:r>
              <a:rPr lang="en-US" sz="2000"/>
              <a:t> </a:t>
            </a:r>
            <a:r>
              <a:rPr lang="en-US" sz="2000" err="1"/>
              <a:t>erat</a:t>
            </a:r>
            <a:r>
              <a:rPr lang="en-US" sz="2000"/>
              <a:t> </a:t>
            </a:r>
            <a:r>
              <a:rPr lang="en-US" sz="2000" err="1"/>
              <a:t>volutpat</a:t>
            </a:r>
            <a:r>
              <a:rPr lang="en-US" sz="2000"/>
              <a:t>. Ut </a:t>
            </a:r>
            <a:r>
              <a:rPr lang="en-US" sz="2000" err="1"/>
              <a:t>wisi</a:t>
            </a:r>
            <a:r>
              <a:rPr lang="en-US" sz="2000"/>
              <a:t> </a:t>
            </a:r>
            <a:r>
              <a:rPr lang="en-US" sz="2000" err="1"/>
              <a:t>enim</a:t>
            </a:r>
            <a:r>
              <a:rPr lang="en-US" sz="2000"/>
              <a:t> ad minim </a:t>
            </a:r>
            <a:r>
              <a:rPr lang="en-US" sz="2000" err="1"/>
              <a:t>veniam</a:t>
            </a:r>
            <a:r>
              <a:rPr lang="en-US" sz="2000"/>
              <a:t>, </a:t>
            </a:r>
            <a:r>
              <a:rPr lang="en-US" sz="2000" err="1"/>
              <a:t>quis</a:t>
            </a:r>
            <a:r>
              <a:rPr lang="en-US" sz="2000"/>
              <a:t> </a:t>
            </a:r>
            <a:r>
              <a:rPr lang="en-US" sz="2000" err="1"/>
              <a:t>nostrud</a:t>
            </a:r>
            <a:r>
              <a:rPr lang="en-US" sz="2000"/>
              <a:t> </a:t>
            </a:r>
            <a:r>
              <a:rPr lang="en-US" sz="2000" err="1"/>
              <a:t>exerci</a:t>
            </a:r>
            <a:r>
              <a:rPr lang="en-US" sz="2000"/>
              <a:t> </a:t>
            </a:r>
            <a:r>
              <a:rPr lang="en-US" sz="2000" err="1"/>
              <a:t>tation</a:t>
            </a:r>
            <a:r>
              <a:rPr lang="en-US" sz="2000"/>
              <a:t> </a:t>
            </a:r>
            <a:r>
              <a:rPr lang="en-US" sz="2000" err="1"/>
              <a:t>ullamcorper</a:t>
            </a:r>
            <a:r>
              <a:rPr lang="en-US" sz="2000"/>
              <a:t> </a:t>
            </a:r>
            <a:r>
              <a:rPr lang="en-US" sz="2000" err="1"/>
              <a:t>suscipit</a:t>
            </a:r>
            <a:r>
              <a:rPr lang="en-US" sz="2000"/>
              <a:t> </a:t>
            </a:r>
            <a:r>
              <a:rPr lang="en-US" sz="2000" err="1"/>
              <a:t>lobortis</a:t>
            </a:r>
            <a:r>
              <a:rPr lang="en-US" sz="2000"/>
              <a:t> </a:t>
            </a:r>
            <a:r>
              <a:rPr lang="en-US" sz="2000" err="1"/>
              <a:t>nisl</a:t>
            </a:r>
            <a:r>
              <a:rPr lang="en-US" sz="2000"/>
              <a:t> </a:t>
            </a:r>
            <a:r>
              <a:rPr lang="en-US" sz="2000" err="1"/>
              <a:t>ut.</a:t>
            </a:r>
            <a:r>
              <a:rPr lang="en-US" sz="2000"/>
              <a:t> </a:t>
            </a:r>
            <a:r>
              <a:rPr lang="en-US" sz="2000" err="1"/>
              <a:t>nonummy</a:t>
            </a:r>
            <a:r>
              <a:rPr lang="en-US" sz="2000"/>
              <a:t> </a:t>
            </a:r>
            <a:r>
              <a:rPr lang="en-US" sz="2000" err="1"/>
              <a:t>nibh</a:t>
            </a:r>
            <a:r>
              <a:rPr lang="en-US" sz="2000"/>
              <a:t> </a:t>
            </a:r>
            <a:r>
              <a:rPr lang="en-US" sz="2000" err="1"/>
              <a:t>euismod</a:t>
            </a:r>
            <a:r>
              <a:rPr lang="en-US" sz="2000"/>
              <a:t> </a:t>
            </a:r>
            <a:r>
              <a:rPr lang="en-US" sz="2000" err="1"/>
              <a:t>tincidunt</a:t>
            </a:r>
            <a:r>
              <a:rPr lang="en-US" sz="2000"/>
              <a:t> </a:t>
            </a:r>
            <a:r>
              <a:rPr lang="en-US" sz="2000" err="1"/>
              <a:t>ut</a:t>
            </a:r>
            <a:r>
              <a:rPr lang="en-US" sz="2000"/>
              <a:t> </a:t>
            </a:r>
            <a:r>
              <a:rPr lang="en-US" sz="2000" err="1"/>
              <a:t>laoreet</a:t>
            </a:r>
            <a:r>
              <a:rPr lang="en-US" sz="2000"/>
              <a:t>. </a:t>
            </a:r>
            <a:r>
              <a:rPr lang="en-US" sz="2000" err="1"/>
              <a:t>Euismod</a:t>
            </a:r>
            <a:r>
              <a:rPr lang="en-US" sz="2000"/>
              <a:t> </a:t>
            </a:r>
            <a:r>
              <a:rPr lang="en-US" sz="2000" err="1"/>
              <a:t>tincidunt</a:t>
            </a:r>
            <a:r>
              <a:rPr lang="en-US" sz="2000"/>
              <a:t> </a:t>
            </a:r>
            <a:r>
              <a:rPr lang="en-US" sz="2000" err="1"/>
              <a:t>ut</a:t>
            </a:r>
            <a:r>
              <a:rPr lang="en-US" sz="2000"/>
              <a:t> </a:t>
            </a:r>
            <a:r>
              <a:rPr lang="en-US" sz="2000" err="1"/>
              <a:t>laoreet</a:t>
            </a:r>
            <a:r>
              <a:rPr lang="en-US" sz="2000"/>
              <a:t> de magna </a:t>
            </a:r>
            <a:br>
              <a:rPr lang="en-US" sz="2000"/>
            </a:br>
            <a:br>
              <a:rPr lang="en-US" sz="2000"/>
            </a:br>
            <a:r>
              <a:rPr lang="en-US" sz="2000"/>
              <a:t>Lorem ipsum dolor sit </a:t>
            </a:r>
            <a:r>
              <a:rPr lang="en-US" sz="2000" err="1"/>
              <a:t>amet</a:t>
            </a:r>
            <a:r>
              <a:rPr lang="en-US" sz="2000"/>
              <a:t>, </a:t>
            </a:r>
            <a:r>
              <a:rPr lang="en-US" sz="2000" err="1"/>
              <a:t>consectetuer</a:t>
            </a:r>
            <a:r>
              <a:rPr lang="en-US" sz="2000"/>
              <a:t> </a:t>
            </a:r>
            <a:r>
              <a:rPr lang="en-US" sz="2000" err="1"/>
              <a:t>adipiscing</a:t>
            </a:r>
            <a:r>
              <a:rPr lang="en-US" sz="2000"/>
              <a:t> </a:t>
            </a:r>
            <a:r>
              <a:rPr lang="en-US" sz="2000" err="1"/>
              <a:t>elit</a:t>
            </a:r>
            <a:r>
              <a:rPr lang="en-US" sz="2000"/>
              <a:t>, sed diam </a:t>
            </a:r>
            <a:r>
              <a:rPr lang="en-US" sz="2000" err="1"/>
              <a:t>nonummy</a:t>
            </a:r>
            <a:r>
              <a:rPr lang="en-US" sz="2000"/>
              <a:t> </a:t>
            </a:r>
            <a:r>
              <a:rPr lang="en-US" sz="2000" err="1"/>
              <a:t>nibh</a:t>
            </a:r>
            <a:r>
              <a:rPr lang="en-US" sz="2000"/>
              <a:t> </a:t>
            </a:r>
            <a:r>
              <a:rPr lang="en-US" sz="2000" err="1"/>
              <a:t>euismod</a:t>
            </a:r>
            <a:r>
              <a:rPr lang="en-US" sz="2000"/>
              <a:t> </a:t>
            </a:r>
            <a:r>
              <a:rPr lang="en-US" sz="2000" err="1"/>
              <a:t>tincidunt</a:t>
            </a:r>
            <a:r>
              <a:rPr lang="en-US" sz="2000"/>
              <a:t> </a:t>
            </a:r>
            <a:r>
              <a:rPr lang="en-US" sz="2000" err="1"/>
              <a:t>ut</a:t>
            </a:r>
            <a:r>
              <a:rPr lang="en-US" sz="2000"/>
              <a:t> </a:t>
            </a:r>
            <a:r>
              <a:rPr lang="en-US" sz="2000" err="1"/>
              <a:t>laoreet</a:t>
            </a:r>
            <a:r>
              <a:rPr lang="en-US" sz="2000"/>
              <a:t> dolore magna </a:t>
            </a:r>
            <a:r>
              <a:rPr lang="en-US" sz="2000" err="1"/>
              <a:t>aliquam</a:t>
            </a:r>
            <a:r>
              <a:rPr lang="en-US" sz="2000"/>
              <a:t> </a:t>
            </a:r>
            <a:r>
              <a:rPr lang="en-US" sz="2000" err="1"/>
              <a:t>erat</a:t>
            </a:r>
            <a:r>
              <a:rPr lang="en-US" sz="2000"/>
              <a:t> </a:t>
            </a:r>
            <a:r>
              <a:rPr lang="en-US" sz="2000" err="1"/>
              <a:t>volutpat</a:t>
            </a:r>
            <a:r>
              <a:rPr lang="en-US" sz="2000"/>
              <a:t>. Ut </a:t>
            </a:r>
            <a:r>
              <a:rPr lang="en-US" sz="2000" err="1"/>
              <a:t>wisi</a:t>
            </a:r>
            <a:r>
              <a:rPr lang="en-US" sz="2000"/>
              <a:t> </a:t>
            </a:r>
            <a:r>
              <a:rPr lang="en-US" sz="2000" err="1"/>
              <a:t>enim</a:t>
            </a:r>
            <a:r>
              <a:rPr lang="en-US" sz="2000"/>
              <a:t> ad minim </a:t>
            </a:r>
            <a:r>
              <a:rPr lang="en-US" sz="2000" err="1"/>
              <a:t>veniam</a:t>
            </a:r>
            <a:r>
              <a:rPr lang="en-US" sz="2000"/>
              <a:t>, </a:t>
            </a:r>
            <a:r>
              <a:rPr lang="en-US" sz="2000" err="1"/>
              <a:t>quis</a:t>
            </a:r>
            <a:r>
              <a:rPr lang="en-US" sz="2000"/>
              <a:t> </a:t>
            </a:r>
          </a:p>
        </p:txBody>
      </p:sp>
    </p:spTree>
    <p:extLst>
      <p:ext uri="{BB962C8B-B14F-4D97-AF65-F5344CB8AC3E}">
        <p14:creationId xmlns:p14="http://schemas.microsoft.com/office/powerpoint/2010/main" val="3194816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_PHOTO_COLUMN">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A42CB55D-1BDF-8B40-8AA2-759C21FD0B33}"/>
              </a:ext>
            </a:extLst>
          </p:cNvPr>
          <p:cNvSpPr>
            <a:spLocks noGrp="1"/>
          </p:cNvSpPr>
          <p:nvPr>
            <p:ph type="pic" sz="quarter" idx="12"/>
          </p:nvPr>
        </p:nvSpPr>
        <p:spPr>
          <a:xfrm>
            <a:off x="7561262" y="0"/>
            <a:ext cx="4630738" cy="6858000"/>
          </a:xfrm>
          <a:pattFill prst="pct5">
            <a:fgClr>
              <a:srgbClr val="0D61F5"/>
            </a:fgClr>
            <a:bgClr>
              <a:schemeClr val="bg1"/>
            </a:bgClr>
          </a:pattFill>
        </p:spPr>
        <p:txBody>
          <a:bodyPr/>
          <a:lstStyle/>
          <a:p>
            <a:endParaRPr lang="en-US" dirty="0"/>
          </a:p>
        </p:txBody>
      </p:sp>
      <p:sp>
        <p:nvSpPr>
          <p:cNvPr id="3" name="Text Placeholder 2">
            <a:extLst>
              <a:ext uri="{FF2B5EF4-FFF2-40B4-BE49-F238E27FC236}">
                <a16:creationId xmlns:a16="http://schemas.microsoft.com/office/drawing/2014/main" id="{DE4500E6-6322-D045-B334-AB5873EC4E1E}"/>
              </a:ext>
            </a:extLst>
          </p:cNvPr>
          <p:cNvSpPr>
            <a:spLocks noGrp="1"/>
          </p:cNvSpPr>
          <p:nvPr>
            <p:ph type="body" sz="quarter" idx="11" hasCustomPrompt="1"/>
          </p:nvPr>
        </p:nvSpPr>
        <p:spPr>
          <a:xfrm>
            <a:off x="758825" y="896938"/>
            <a:ext cx="6297613" cy="291593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a:t>Lorem ipsum dolor sit </a:t>
            </a:r>
            <a:r>
              <a:rPr lang="en-US" sz="2400" err="1"/>
              <a:t>amet</a:t>
            </a:r>
            <a:r>
              <a:rPr lang="en-US" sz="2400"/>
              <a:t>, </a:t>
            </a:r>
            <a:r>
              <a:rPr lang="en-US" sz="2400" err="1"/>
              <a:t>consectetuer</a:t>
            </a:r>
            <a:r>
              <a:rPr lang="en-US" sz="2400"/>
              <a:t> </a:t>
            </a:r>
            <a:r>
              <a:rPr lang="en-US" sz="2400" err="1"/>
              <a:t>adipiscing</a:t>
            </a:r>
            <a:r>
              <a:rPr lang="en-US" sz="2400"/>
              <a:t> </a:t>
            </a:r>
            <a:r>
              <a:rPr lang="en-US" sz="2400" err="1"/>
              <a:t>elit</a:t>
            </a:r>
            <a:r>
              <a:rPr lang="en-US" sz="2400"/>
              <a:t>, sed diam </a:t>
            </a:r>
            <a:r>
              <a:rPr lang="en-US" sz="2400" err="1"/>
              <a:t>nonummy</a:t>
            </a:r>
            <a:r>
              <a:rPr lang="en-US" sz="2400"/>
              <a:t> </a:t>
            </a:r>
            <a:r>
              <a:rPr lang="en-US" sz="2400" err="1"/>
              <a:t>nibh</a:t>
            </a:r>
            <a:r>
              <a:rPr lang="en-US" sz="2400"/>
              <a:t> </a:t>
            </a:r>
            <a:r>
              <a:rPr lang="en-US" sz="2400" err="1"/>
              <a:t>euismod</a:t>
            </a:r>
            <a:r>
              <a:rPr lang="en-US" sz="2400"/>
              <a:t> </a:t>
            </a:r>
            <a:r>
              <a:rPr lang="en-US" sz="2400" err="1"/>
              <a:t>tincidunt</a:t>
            </a:r>
            <a:r>
              <a:rPr lang="en-US" sz="2400"/>
              <a:t> </a:t>
            </a:r>
            <a:r>
              <a:rPr lang="en-US" sz="2400" err="1"/>
              <a:t>ut</a:t>
            </a:r>
            <a:r>
              <a:rPr lang="en-US" sz="2400"/>
              <a:t> </a:t>
            </a:r>
            <a:r>
              <a:rPr lang="en-US" sz="2400" err="1"/>
              <a:t>laoreet</a:t>
            </a:r>
            <a:r>
              <a:rPr lang="en-US" sz="2400"/>
              <a:t> dolore magna lorem ipsum a et </a:t>
            </a:r>
            <a:r>
              <a:rPr lang="en-US" sz="2400" err="1"/>
              <a:t>liquam</a:t>
            </a:r>
            <a:r>
              <a:rPr lang="en-US" sz="2400"/>
              <a:t> </a:t>
            </a:r>
            <a:r>
              <a:rPr lang="en-US" sz="2400" err="1"/>
              <a:t>erat</a:t>
            </a:r>
            <a:r>
              <a:rPr lang="en-US" sz="2400"/>
              <a:t> </a:t>
            </a:r>
            <a:r>
              <a:rPr lang="en-US" sz="2400" err="1"/>
              <a:t>volutpat</a:t>
            </a:r>
            <a:r>
              <a:rPr lang="en-US" sz="2400"/>
              <a:t> dolor sit </a:t>
            </a:r>
            <a:r>
              <a:rPr lang="en-US" sz="2400" err="1"/>
              <a:t>amet</a:t>
            </a:r>
            <a:r>
              <a:rPr lang="en-US" sz="2400"/>
              <a:t>, </a:t>
            </a:r>
            <a:r>
              <a:rPr lang="en-US" sz="2400" err="1"/>
              <a:t>consectetuer</a:t>
            </a:r>
            <a:r>
              <a:rPr lang="en-US" sz="2400"/>
              <a:t> </a:t>
            </a:r>
            <a:r>
              <a:rPr lang="en-US" sz="2400" err="1"/>
              <a:t>adipiscing</a:t>
            </a:r>
            <a:r>
              <a:rPr lang="en-US" sz="2400"/>
              <a:t> lit, sed diam </a:t>
            </a:r>
            <a:r>
              <a:rPr lang="en-US" sz="2400" err="1"/>
              <a:t>euismod</a:t>
            </a:r>
            <a:r>
              <a:rPr lang="en-US" sz="2400"/>
              <a:t> </a:t>
            </a:r>
            <a:r>
              <a:rPr lang="en-US" sz="2400" err="1"/>
              <a:t>tincidunt</a:t>
            </a:r>
            <a:r>
              <a:rPr lang="en-US" sz="2400"/>
              <a:t> </a:t>
            </a:r>
            <a:r>
              <a:rPr lang="en-US" sz="2400" err="1"/>
              <a:t>ut</a:t>
            </a:r>
            <a:r>
              <a:rPr lang="en-US" sz="2400"/>
              <a:t> </a:t>
            </a:r>
            <a:r>
              <a:rPr lang="en-US" sz="2400" err="1"/>
              <a:t>laoreet</a:t>
            </a:r>
            <a:r>
              <a:rPr lang="en-US" sz="2400"/>
              <a:t> dolore magna lorem ipsum a et </a:t>
            </a:r>
            <a:r>
              <a:rPr lang="en-US" sz="2400" err="1"/>
              <a:t>liquam</a:t>
            </a:r>
            <a:r>
              <a:rPr lang="en-US" sz="2400"/>
              <a:t> </a:t>
            </a:r>
            <a:r>
              <a:rPr lang="en-US" sz="2400" err="1"/>
              <a:t>euismod</a:t>
            </a:r>
            <a:r>
              <a:rPr lang="en-US" sz="2400"/>
              <a:t> </a:t>
            </a:r>
            <a:r>
              <a:rPr lang="en-US" sz="2400" err="1"/>
              <a:t>tincidunt</a:t>
            </a:r>
            <a:r>
              <a:rPr lang="en-US" sz="2400"/>
              <a:t> </a:t>
            </a:r>
            <a:r>
              <a:rPr lang="en-US" sz="2400" err="1"/>
              <a:t>ut</a:t>
            </a:r>
            <a:r>
              <a:rPr lang="en-US" sz="2400"/>
              <a:t> </a:t>
            </a:r>
            <a:r>
              <a:rPr lang="en-US" sz="2400" err="1"/>
              <a:t>laoreet</a:t>
            </a:r>
            <a:r>
              <a:rPr lang="en-US" sz="2400"/>
              <a:t> dolore </a:t>
            </a:r>
            <a:r>
              <a:rPr lang="en-US" sz="2400" err="1"/>
              <a:t>erat</a:t>
            </a:r>
            <a:r>
              <a:rPr lang="en-US" sz="2400"/>
              <a:t>. </a:t>
            </a:r>
          </a:p>
          <a:p>
            <a:pPr lvl="0"/>
            <a:endParaRPr lang="en-US"/>
          </a:p>
        </p:txBody>
      </p:sp>
      <p:sp>
        <p:nvSpPr>
          <p:cNvPr id="8" name="Text Placeholder 3">
            <a:extLst>
              <a:ext uri="{FF2B5EF4-FFF2-40B4-BE49-F238E27FC236}">
                <a16:creationId xmlns:a16="http://schemas.microsoft.com/office/drawing/2014/main" id="{8EBDA8D5-6C1B-FC47-BB1B-E279E1E174CA}"/>
              </a:ext>
            </a:extLst>
          </p:cNvPr>
          <p:cNvSpPr>
            <a:spLocks noGrp="1"/>
          </p:cNvSpPr>
          <p:nvPr>
            <p:ph type="body" sz="quarter" idx="13" hasCustomPrompt="1"/>
          </p:nvPr>
        </p:nvSpPr>
        <p:spPr>
          <a:xfrm>
            <a:off x="758825" y="4267200"/>
            <a:ext cx="6297613" cy="159226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solidFill>
                  <a:schemeClr val="bg1"/>
                </a:solidFill>
                <a:latin typeface="PBS Sans" panose="020B0503030404020204" pitchFamily="34" charset="77"/>
              </a:rPr>
              <a:t>Lorem ipsum dolor sit amet, consectetuer adipiscing elit, sed diam nonummy nibh euismod tincidunt ut laoreet dolore magna aliquam erat volutpat. Ut </a:t>
            </a:r>
            <a:r>
              <a:rPr lang="en-US" sz="2000" err="1">
                <a:solidFill>
                  <a:schemeClr val="bg1"/>
                </a:solidFill>
                <a:latin typeface="PBS Sans" panose="020B0503030404020204" pitchFamily="34" charset="77"/>
              </a:rPr>
              <a:t>wisi</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enim</a:t>
            </a:r>
            <a:r>
              <a:rPr lang="en-US" sz="2000">
                <a:solidFill>
                  <a:schemeClr val="bg1"/>
                </a:solidFill>
                <a:latin typeface="PBS Sans" panose="020B0503030404020204" pitchFamily="34" charset="77"/>
              </a:rPr>
              <a:t> ad minim </a:t>
            </a:r>
            <a:r>
              <a:rPr lang="en-US" sz="2000" err="1">
                <a:solidFill>
                  <a:schemeClr val="bg1"/>
                </a:solidFill>
                <a:latin typeface="PBS Sans" panose="020B0503030404020204" pitchFamily="34" charset="77"/>
              </a:rPr>
              <a:t>veniam</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quis</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nostrud</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exerci</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tation</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ullamcorper</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suscipit</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lobortis</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nisl</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ut.</a:t>
            </a:r>
            <a:endParaRPr lang="en-US" sz="2000">
              <a:solidFill>
                <a:schemeClr val="bg1"/>
              </a:solidFill>
              <a:latin typeface="PBS Sans" panose="020B0503030404020204" pitchFamily="34" charset="77"/>
            </a:endParaRPr>
          </a:p>
        </p:txBody>
      </p:sp>
    </p:spTree>
    <p:extLst>
      <p:ext uri="{BB962C8B-B14F-4D97-AF65-F5344CB8AC3E}">
        <p14:creationId xmlns:p14="http://schemas.microsoft.com/office/powerpoint/2010/main" val="734709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_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930924-4999-4540-820D-E0CBA0A3E626}"/>
              </a:ext>
            </a:extLst>
          </p:cNvPr>
          <p:cNvSpPr/>
          <p:nvPr userDrawn="1"/>
        </p:nvSpPr>
        <p:spPr>
          <a:xfrm>
            <a:off x="936647" y="2289710"/>
            <a:ext cx="3105856" cy="3752891"/>
          </a:xfrm>
          <a:prstGeom prst="rect">
            <a:avLst/>
          </a:prstGeom>
          <a:solidFill>
            <a:srgbClr val="FA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ext Placeholder 4">
            <a:extLst>
              <a:ext uri="{FF2B5EF4-FFF2-40B4-BE49-F238E27FC236}">
                <a16:creationId xmlns:a16="http://schemas.microsoft.com/office/drawing/2014/main" id="{96912C5A-54EB-8D43-BC93-E9B342B6F497}"/>
              </a:ext>
            </a:extLst>
          </p:cNvPr>
          <p:cNvSpPr>
            <a:spLocks noGrp="1"/>
          </p:cNvSpPr>
          <p:nvPr>
            <p:ph type="body" sz="quarter" idx="10" hasCustomPrompt="1"/>
          </p:nvPr>
        </p:nvSpPr>
        <p:spPr>
          <a:xfrm>
            <a:off x="1168400" y="2768600"/>
            <a:ext cx="2527300" cy="660400"/>
          </a:xfrm>
        </p:spPr>
        <p:txBody>
          <a:bodyPr/>
          <a:lstStyle>
            <a:lvl1pPr marL="0" indent="0">
              <a:buNone/>
              <a:defRPr sz="3200" b="1"/>
            </a:lvl1pPr>
          </a:lstStyle>
          <a:p>
            <a:pPr lvl="0"/>
            <a:r>
              <a:rPr lang="en-US"/>
              <a:t>TITLE</a:t>
            </a:r>
          </a:p>
        </p:txBody>
      </p:sp>
      <p:sp>
        <p:nvSpPr>
          <p:cNvPr id="10" name="Title 9">
            <a:extLst>
              <a:ext uri="{FF2B5EF4-FFF2-40B4-BE49-F238E27FC236}">
                <a16:creationId xmlns:a16="http://schemas.microsoft.com/office/drawing/2014/main" id="{0A8CC0C7-D529-6740-A4C2-199C9870729B}"/>
              </a:ext>
            </a:extLst>
          </p:cNvPr>
          <p:cNvSpPr>
            <a:spLocks noGrp="1"/>
          </p:cNvSpPr>
          <p:nvPr>
            <p:ph type="title" hasCustomPrompt="1"/>
          </p:nvPr>
        </p:nvSpPr>
        <p:spPr>
          <a:xfrm>
            <a:off x="838200" y="691356"/>
            <a:ext cx="10515600" cy="1325563"/>
          </a:xfrm>
        </p:spPr>
        <p:txBody>
          <a:bodyPr/>
          <a:lstStyle>
            <a:lvl1pPr>
              <a:defRPr sz="5400" b="1"/>
            </a:lvl1pPr>
          </a:lstStyle>
          <a:p>
            <a:r>
              <a:rPr lang="en-US"/>
              <a:t>Headline</a:t>
            </a:r>
          </a:p>
        </p:txBody>
      </p:sp>
      <p:sp>
        <p:nvSpPr>
          <p:cNvPr id="12" name="Text Placeholder 11">
            <a:extLst>
              <a:ext uri="{FF2B5EF4-FFF2-40B4-BE49-F238E27FC236}">
                <a16:creationId xmlns:a16="http://schemas.microsoft.com/office/drawing/2014/main" id="{E66BF947-59E9-FB42-A083-9E02B85CDA74}"/>
              </a:ext>
            </a:extLst>
          </p:cNvPr>
          <p:cNvSpPr>
            <a:spLocks noGrp="1"/>
          </p:cNvSpPr>
          <p:nvPr>
            <p:ph type="body" sz="quarter" idx="11" hasCustomPrompt="1"/>
          </p:nvPr>
        </p:nvSpPr>
        <p:spPr>
          <a:xfrm>
            <a:off x="1168400" y="3606800"/>
            <a:ext cx="2527300" cy="2006600"/>
          </a:xfrm>
        </p:spPr>
        <p:txBody>
          <a:bodyPr>
            <a:normAutofit/>
          </a:bodyPr>
          <a:lstStyle>
            <a:lvl1pPr marL="0" indent="0">
              <a:buNone/>
              <a:defRPr sz="2200"/>
            </a:lvl1pPr>
          </a:lstStyle>
          <a:p>
            <a:pPr lvl="0"/>
            <a:r>
              <a:rPr lang="en-US"/>
              <a:t>Lorem ipsum dolor sit </a:t>
            </a:r>
            <a:r>
              <a:rPr lang="en-US" err="1"/>
              <a:t>amet</a:t>
            </a:r>
            <a:r>
              <a:rPr lang="en-US"/>
              <a:t> </a:t>
            </a:r>
            <a:r>
              <a:rPr lang="en-US" err="1"/>
              <a:t>elit</a:t>
            </a:r>
            <a:r>
              <a:rPr lang="en-US"/>
              <a:t> sed diam </a:t>
            </a:r>
            <a:r>
              <a:rPr lang="en-US" err="1"/>
              <a:t>nonmmy</a:t>
            </a:r>
            <a:r>
              <a:rPr lang="en-US"/>
              <a:t> </a:t>
            </a:r>
            <a:r>
              <a:rPr lang="en-US" err="1"/>
              <a:t>ut</a:t>
            </a:r>
            <a:r>
              <a:rPr lang="en-US"/>
              <a:t> </a:t>
            </a:r>
            <a:r>
              <a:rPr lang="en-US" err="1"/>
              <a:t>wisi</a:t>
            </a:r>
            <a:r>
              <a:rPr lang="en-US"/>
              <a:t> </a:t>
            </a:r>
            <a:r>
              <a:rPr lang="en-US" err="1"/>
              <a:t>enim</a:t>
            </a:r>
            <a:r>
              <a:rPr lang="en-US"/>
              <a:t> ad lorem ipsum dolor sit </a:t>
            </a:r>
            <a:r>
              <a:rPr lang="en-US" err="1"/>
              <a:t>amet</a:t>
            </a:r>
            <a:r>
              <a:rPr lang="en-US"/>
              <a:t> </a:t>
            </a:r>
            <a:r>
              <a:rPr lang="en-US" err="1"/>
              <a:t>elit</a:t>
            </a:r>
            <a:r>
              <a:rPr lang="en-US"/>
              <a:t> at et</a:t>
            </a:r>
          </a:p>
        </p:txBody>
      </p:sp>
      <p:sp>
        <p:nvSpPr>
          <p:cNvPr id="13" name="Rectangle 12">
            <a:extLst>
              <a:ext uri="{FF2B5EF4-FFF2-40B4-BE49-F238E27FC236}">
                <a16:creationId xmlns:a16="http://schemas.microsoft.com/office/drawing/2014/main" id="{3F01C437-5AD5-2B4B-96A9-9024C856501D}"/>
              </a:ext>
            </a:extLst>
          </p:cNvPr>
          <p:cNvSpPr/>
          <p:nvPr userDrawn="1"/>
        </p:nvSpPr>
        <p:spPr>
          <a:xfrm>
            <a:off x="4657747" y="2289710"/>
            <a:ext cx="3105856" cy="3752891"/>
          </a:xfrm>
          <a:prstGeom prst="rect">
            <a:avLst/>
          </a:prstGeom>
          <a:solidFill>
            <a:srgbClr val="FA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4">
            <a:extLst>
              <a:ext uri="{FF2B5EF4-FFF2-40B4-BE49-F238E27FC236}">
                <a16:creationId xmlns:a16="http://schemas.microsoft.com/office/drawing/2014/main" id="{8D7482A6-8392-6A43-8AB6-49A7C2D49F35}"/>
              </a:ext>
            </a:extLst>
          </p:cNvPr>
          <p:cNvSpPr>
            <a:spLocks noGrp="1"/>
          </p:cNvSpPr>
          <p:nvPr>
            <p:ph type="body" sz="quarter" idx="12" hasCustomPrompt="1"/>
          </p:nvPr>
        </p:nvSpPr>
        <p:spPr>
          <a:xfrm>
            <a:off x="4902200" y="2768600"/>
            <a:ext cx="2527300" cy="660400"/>
          </a:xfrm>
        </p:spPr>
        <p:txBody>
          <a:bodyPr/>
          <a:lstStyle>
            <a:lvl1pPr marL="0" indent="0">
              <a:buNone/>
              <a:defRPr sz="3200" b="1"/>
            </a:lvl1pPr>
          </a:lstStyle>
          <a:p>
            <a:pPr lvl="0"/>
            <a:r>
              <a:rPr lang="en-US"/>
              <a:t>TITLE</a:t>
            </a:r>
          </a:p>
        </p:txBody>
      </p:sp>
      <p:sp>
        <p:nvSpPr>
          <p:cNvPr id="15" name="Text Placeholder 11">
            <a:extLst>
              <a:ext uri="{FF2B5EF4-FFF2-40B4-BE49-F238E27FC236}">
                <a16:creationId xmlns:a16="http://schemas.microsoft.com/office/drawing/2014/main" id="{8B324D27-7CD7-D442-A870-0875F5664CFC}"/>
              </a:ext>
            </a:extLst>
          </p:cNvPr>
          <p:cNvSpPr>
            <a:spLocks noGrp="1"/>
          </p:cNvSpPr>
          <p:nvPr>
            <p:ph type="body" sz="quarter" idx="13" hasCustomPrompt="1"/>
          </p:nvPr>
        </p:nvSpPr>
        <p:spPr>
          <a:xfrm>
            <a:off x="4902200" y="3606800"/>
            <a:ext cx="2527300" cy="2006600"/>
          </a:xfrm>
        </p:spPr>
        <p:txBody>
          <a:bodyPr>
            <a:normAutofit/>
          </a:bodyPr>
          <a:lstStyle>
            <a:lvl1pPr marL="0" indent="0">
              <a:buNone/>
              <a:defRPr sz="2200"/>
            </a:lvl1pPr>
          </a:lstStyle>
          <a:p>
            <a:pPr lvl="0"/>
            <a:r>
              <a:rPr lang="en-US"/>
              <a:t>Lorem ipsum dolor sit </a:t>
            </a:r>
            <a:r>
              <a:rPr lang="en-US" err="1"/>
              <a:t>amet</a:t>
            </a:r>
            <a:r>
              <a:rPr lang="en-US"/>
              <a:t> </a:t>
            </a:r>
            <a:r>
              <a:rPr lang="en-US" err="1"/>
              <a:t>elit</a:t>
            </a:r>
            <a:r>
              <a:rPr lang="en-US"/>
              <a:t> sed diam </a:t>
            </a:r>
            <a:r>
              <a:rPr lang="en-US" err="1"/>
              <a:t>nonmmy</a:t>
            </a:r>
            <a:r>
              <a:rPr lang="en-US"/>
              <a:t> </a:t>
            </a:r>
            <a:r>
              <a:rPr lang="en-US" err="1"/>
              <a:t>ut</a:t>
            </a:r>
            <a:r>
              <a:rPr lang="en-US"/>
              <a:t> </a:t>
            </a:r>
            <a:r>
              <a:rPr lang="en-US" err="1"/>
              <a:t>wisi</a:t>
            </a:r>
            <a:r>
              <a:rPr lang="en-US"/>
              <a:t> </a:t>
            </a:r>
            <a:r>
              <a:rPr lang="en-US" err="1"/>
              <a:t>enim</a:t>
            </a:r>
            <a:r>
              <a:rPr lang="en-US"/>
              <a:t> ad lorem ipsum dolor sit </a:t>
            </a:r>
            <a:r>
              <a:rPr lang="en-US" err="1"/>
              <a:t>amet</a:t>
            </a:r>
            <a:r>
              <a:rPr lang="en-US"/>
              <a:t> </a:t>
            </a:r>
            <a:r>
              <a:rPr lang="en-US" err="1"/>
              <a:t>elit</a:t>
            </a:r>
            <a:r>
              <a:rPr lang="en-US"/>
              <a:t> at et</a:t>
            </a:r>
          </a:p>
        </p:txBody>
      </p:sp>
      <p:sp>
        <p:nvSpPr>
          <p:cNvPr id="16" name="Rectangle 15">
            <a:extLst>
              <a:ext uri="{FF2B5EF4-FFF2-40B4-BE49-F238E27FC236}">
                <a16:creationId xmlns:a16="http://schemas.microsoft.com/office/drawing/2014/main" id="{602FC941-B279-9249-BA45-6148F97C9392}"/>
              </a:ext>
            </a:extLst>
          </p:cNvPr>
          <p:cNvSpPr/>
          <p:nvPr userDrawn="1"/>
        </p:nvSpPr>
        <p:spPr>
          <a:xfrm>
            <a:off x="8378847" y="2289710"/>
            <a:ext cx="3105856" cy="3752891"/>
          </a:xfrm>
          <a:prstGeom prst="rect">
            <a:avLst/>
          </a:prstGeom>
          <a:solidFill>
            <a:srgbClr val="FA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ext Placeholder 4">
            <a:extLst>
              <a:ext uri="{FF2B5EF4-FFF2-40B4-BE49-F238E27FC236}">
                <a16:creationId xmlns:a16="http://schemas.microsoft.com/office/drawing/2014/main" id="{2BEE66C7-AED6-0549-93FA-A047AEB48F29}"/>
              </a:ext>
            </a:extLst>
          </p:cNvPr>
          <p:cNvSpPr>
            <a:spLocks noGrp="1"/>
          </p:cNvSpPr>
          <p:nvPr>
            <p:ph type="body" sz="quarter" idx="14" hasCustomPrompt="1"/>
          </p:nvPr>
        </p:nvSpPr>
        <p:spPr>
          <a:xfrm>
            <a:off x="8610600" y="2768600"/>
            <a:ext cx="2527300" cy="660400"/>
          </a:xfrm>
        </p:spPr>
        <p:txBody>
          <a:bodyPr/>
          <a:lstStyle>
            <a:lvl1pPr marL="0" indent="0">
              <a:buNone/>
              <a:defRPr sz="3200" b="1"/>
            </a:lvl1pPr>
          </a:lstStyle>
          <a:p>
            <a:pPr lvl="0"/>
            <a:r>
              <a:rPr lang="en-US"/>
              <a:t>TITLE</a:t>
            </a:r>
          </a:p>
        </p:txBody>
      </p:sp>
      <p:sp>
        <p:nvSpPr>
          <p:cNvPr id="18" name="Text Placeholder 11">
            <a:extLst>
              <a:ext uri="{FF2B5EF4-FFF2-40B4-BE49-F238E27FC236}">
                <a16:creationId xmlns:a16="http://schemas.microsoft.com/office/drawing/2014/main" id="{32CB33E7-8022-FE48-907C-7DB5D90A1154}"/>
              </a:ext>
            </a:extLst>
          </p:cNvPr>
          <p:cNvSpPr>
            <a:spLocks noGrp="1"/>
          </p:cNvSpPr>
          <p:nvPr>
            <p:ph type="body" sz="quarter" idx="15" hasCustomPrompt="1"/>
          </p:nvPr>
        </p:nvSpPr>
        <p:spPr>
          <a:xfrm>
            <a:off x="8610600" y="3606800"/>
            <a:ext cx="2527300" cy="2006600"/>
          </a:xfrm>
        </p:spPr>
        <p:txBody>
          <a:bodyPr>
            <a:normAutofit/>
          </a:bodyPr>
          <a:lstStyle>
            <a:lvl1pPr marL="0" indent="0">
              <a:buNone/>
              <a:defRPr sz="2200"/>
            </a:lvl1pPr>
          </a:lstStyle>
          <a:p>
            <a:pPr lvl="0"/>
            <a:r>
              <a:rPr lang="en-US"/>
              <a:t>Lorem ipsum dolor sit </a:t>
            </a:r>
            <a:r>
              <a:rPr lang="en-US" err="1"/>
              <a:t>amet</a:t>
            </a:r>
            <a:r>
              <a:rPr lang="en-US"/>
              <a:t> </a:t>
            </a:r>
            <a:r>
              <a:rPr lang="en-US" err="1"/>
              <a:t>elit</a:t>
            </a:r>
            <a:r>
              <a:rPr lang="en-US"/>
              <a:t> sed diam </a:t>
            </a:r>
            <a:r>
              <a:rPr lang="en-US" err="1"/>
              <a:t>nonmmy</a:t>
            </a:r>
            <a:r>
              <a:rPr lang="en-US"/>
              <a:t> </a:t>
            </a:r>
            <a:r>
              <a:rPr lang="en-US" err="1"/>
              <a:t>ut</a:t>
            </a:r>
            <a:r>
              <a:rPr lang="en-US"/>
              <a:t> </a:t>
            </a:r>
            <a:r>
              <a:rPr lang="en-US" err="1"/>
              <a:t>wisi</a:t>
            </a:r>
            <a:r>
              <a:rPr lang="en-US"/>
              <a:t> </a:t>
            </a:r>
            <a:r>
              <a:rPr lang="en-US" err="1"/>
              <a:t>enim</a:t>
            </a:r>
            <a:r>
              <a:rPr lang="en-US"/>
              <a:t> ad lorem ipsum dolor sit </a:t>
            </a:r>
            <a:r>
              <a:rPr lang="en-US" err="1"/>
              <a:t>amet</a:t>
            </a:r>
            <a:r>
              <a:rPr lang="en-US"/>
              <a:t> </a:t>
            </a:r>
            <a:r>
              <a:rPr lang="en-US" err="1"/>
              <a:t>elit</a:t>
            </a:r>
            <a:r>
              <a:rPr lang="en-US"/>
              <a:t> at et</a:t>
            </a:r>
          </a:p>
        </p:txBody>
      </p:sp>
    </p:spTree>
    <p:extLst>
      <p:ext uri="{BB962C8B-B14F-4D97-AF65-F5344CB8AC3E}">
        <p14:creationId xmlns:p14="http://schemas.microsoft.com/office/powerpoint/2010/main" val="789223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_3_ROWS">
    <p:spTree>
      <p:nvGrpSpPr>
        <p:cNvPr id="1" name=""/>
        <p:cNvGrpSpPr/>
        <p:nvPr/>
      </p:nvGrpSpPr>
      <p:grpSpPr>
        <a:xfrm>
          <a:off x="0" y="0"/>
          <a:ext cx="0" cy="0"/>
          <a:chOff x="0" y="0"/>
          <a:chExt cx="0" cy="0"/>
        </a:xfrm>
      </p:grpSpPr>
      <p:sp>
        <p:nvSpPr>
          <p:cNvPr id="22" name="Text Placeholder 19">
            <a:extLst>
              <a:ext uri="{FF2B5EF4-FFF2-40B4-BE49-F238E27FC236}">
                <a16:creationId xmlns:a16="http://schemas.microsoft.com/office/drawing/2014/main" id="{A637AE84-D506-6543-9342-77E95445654C}"/>
              </a:ext>
            </a:extLst>
          </p:cNvPr>
          <p:cNvSpPr>
            <a:spLocks noGrp="1"/>
          </p:cNvSpPr>
          <p:nvPr>
            <p:ph type="body" sz="quarter" idx="11" hasCustomPrompt="1"/>
          </p:nvPr>
        </p:nvSpPr>
        <p:spPr>
          <a:xfrm>
            <a:off x="2449007" y="2124057"/>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30" name="Text Placeholder 19">
            <a:extLst>
              <a:ext uri="{FF2B5EF4-FFF2-40B4-BE49-F238E27FC236}">
                <a16:creationId xmlns:a16="http://schemas.microsoft.com/office/drawing/2014/main" id="{8585EBE6-3738-F247-A1F3-8FF9F9733453}"/>
              </a:ext>
            </a:extLst>
          </p:cNvPr>
          <p:cNvSpPr>
            <a:spLocks noGrp="1"/>
          </p:cNvSpPr>
          <p:nvPr>
            <p:ph type="body" sz="quarter" idx="13" hasCustomPrompt="1"/>
          </p:nvPr>
        </p:nvSpPr>
        <p:spPr>
          <a:xfrm>
            <a:off x="2449007" y="3684500"/>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32" name="Text Placeholder 19">
            <a:extLst>
              <a:ext uri="{FF2B5EF4-FFF2-40B4-BE49-F238E27FC236}">
                <a16:creationId xmlns:a16="http://schemas.microsoft.com/office/drawing/2014/main" id="{FCAC402D-C154-3D48-BC34-5CCD1ED2F2FF}"/>
              </a:ext>
            </a:extLst>
          </p:cNvPr>
          <p:cNvSpPr>
            <a:spLocks noGrp="1"/>
          </p:cNvSpPr>
          <p:nvPr>
            <p:ph type="body" sz="quarter" idx="15" hasCustomPrompt="1"/>
          </p:nvPr>
        </p:nvSpPr>
        <p:spPr>
          <a:xfrm>
            <a:off x="2449007" y="5175369"/>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14" name="Title 9">
            <a:extLst>
              <a:ext uri="{FF2B5EF4-FFF2-40B4-BE49-F238E27FC236}">
                <a16:creationId xmlns:a16="http://schemas.microsoft.com/office/drawing/2014/main" id="{A7045855-097B-6048-A36F-564F537FE5BC}"/>
              </a:ext>
            </a:extLst>
          </p:cNvPr>
          <p:cNvSpPr>
            <a:spLocks noGrp="1"/>
          </p:cNvSpPr>
          <p:nvPr>
            <p:ph type="title" hasCustomPrompt="1"/>
          </p:nvPr>
        </p:nvSpPr>
        <p:spPr>
          <a:xfrm>
            <a:off x="737317" y="318715"/>
            <a:ext cx="10515600" cy="1325563"/>
          </a:xfrm>
        </p:spPr>
        <p:txBody>
          <a:bodyPr/>
          <a:lstStyle>
            <a:lvl1pPr>
              <a:defRPr sz="5400" b="1"/>
            </a:lvl1pPr>
          </a:lstStyle>
          <a:p>
            <a:r>
              <a:rPr lang="en-US"/>
              <a:t>Headline</a:t>
            </a:r>
          </a:p>
        </p:txBody>
      </p:sp>
      <p:sp>
        <p:nvSpPr>
          <p:cNvPr id="9" name="Text Placeholder 17">
            <a:extLst>
              <a:ext uri="{FF2B5EF4-FFF2-40B4-BE49-F238E27FC236}">
                <a16:creationId xmlns:a16="http://schemas.microsoft.com/office/drawing/2014/main" id="{FCB5A57E-4DD2-3843-877C-BA4275CD37FB}"/>
              </a:ext>
            </a:extLst>
          </p:cNvPr>
          <p:cNvSpPr>
            <a:spLocks noGrp="1"/>
          </p:cNvSpPr>
          <p:nvPr>
            <p:ph type="body" sz="quarter" idx="20" hasCustomPrompt="1"/>
          </p:nvPr>
        </p:nvSpPr>
        <p:spPr>
          <a:xfrm>
            <a:off x="2449007" y="1662787"/>
            <a:ext cx="1517537" cy="580054"/>
          </a:xfrm>
        </p:spPr>
        <p:txBody>
          <a:bodyPr>
            <a:normAutofit/>
          </a:bodyPr>
          <a:lstStyle>
            <a:lvl1pPr marL="0" indent="0" algn="l">
              <a:buNone/>
              <a:defRPr sz="2800" b="1"/>
            </a:lvl1pPr>
          </a:lstStyle>
          <a:p>
            <a:pPr lvl="0"/>
            <a:r>
              <a:rPr lang="en-US"/>
              <a:t>Title</a:t>
            </a:r>
          </a:p>
        </p:txBody>
      </p:sp>
      <p:sp>
        <p:nvSpPr>
          <p:cNvPr id="10" name="Text Placeholder 17">
            <a:extLst>
              <a:ext uri="{FF2B5EF4-FFF2-40B4-BE49-F238E27FC236}">
                <a16:creationId xmlns:a16="http://schemas.microsoft.com/office/drawing/2014/main" id="{08D17ADD-C0B6-2D47-8885-E22CE1DBE236}"/>
              </a:ext>
            </a:extLst>
          </p:cNvPr>
          <p:cNvSpPr>
            <a:spLocks noGrp="1"/>
          </p:cNvSpPr>
          <p:nvPr>
            <p:ph type="body" sz="quarter" idx="21" hasCustomPrompt="1"/>
          </p:nvPr>
        </p:nvSpPr>
        <p:spPr>
          <a:xfrm>
            <a:off x="2449007" y="3220653"/>
            <a:ext cx="1517537" cy="580054"/>
          </a:xfrm>
        </p:spPr>
        <p:txBody>
          <a:bodyPr>
            <a:normAutofit/>
          </a:bodyPr>
          <a:lstStyle>
            <a:lvl1pPr marL="0" indent="0" algn="l">
              <a:buNone/>
              <a:defRPr sz="2800" b="1"/>
            </a:lvl1pPr>
          </a:lstStyle>
          <a:p>
            <a:pPr lvl="0"/>
            <a:r>
              <a:rPr lang="en-US"/>
              <a:t>Title</a:t>
            </a:r>
          </a:p>
        </p:txBody>
      </p:sp>
      <p:sp>
        <p:nvSpPr>
          <p:cNvPr id="11" name="Text Placeholder 17">
            <a:extLst>
              <a:ext uri="{FF2B5EF4-FFF2-40B4-BE49-F238E27FC236}">
                <a16:creationId xmlns:a16="http://schemas.microsoft.com/office/drawing/2014/main" id="{0FE6231C-FDDC-964D-8749-904FE1C5BC5D}"/>
              </a:ext>
            </a:extLst>
          </p:cNvPr>
          <p:cNvSpPr>
            <a:spLocks noGrp="1"/>
          </p:cNvSpPr>
          <p:nvPr>
            <p:ph type="body" sz="quarter" idx="22" hasCustomPrompt="1"/>
          </p:nvPr>
        </p:nvSpPr>
        <p:spPr>
          <a:xfrm>
            <a:off x="2449007" y="4710787"/>
            <a:ext cx="1517537" cy="580054"/>
          </a:xfrm>
        </p:spPr>
        <p:txBody>
          <a:bodyPr>
            <a:normAutofit/>
          </a:bodyPr>
          <a:lstStyle>
            <a:lvl1pPr marL="0" indent="0" algn="l">
              <a:buNone/>
              <a:defRPr sz="2800" b="1"/>
            </a:lvl1pPr>
          </a:lstStyle>
          <a:p>
            <a:pPr lvl="0"/>
            <a:r>
              <a:rPr lang="en-US"/>
              <a:t>Title</a:t>
            </a:r>
          </a:p>
        </p:txBody>
      </p:sp>
    </p:spTree>
    <p:extLst>
      <p:ext uri="{BB962C8B-B14F-4D97-AF65-F5344CB8AC3E}">
        <p14:creationId xmlns:p14="http://schemas.microsoft.com/office/powerpoint/2010/main" val="744041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ROWS">
    <p:spTree>
      <p:nvGrpSpPr>
        <p:cNvPr id="1" name=""/>
        <p:cNvGrpSpPr/>
        <p:nvPr/>
      </p:nvGrpSpPr>
      <p:grpSpPr>
        <a:xfrm>
          <a:off x="0" y="0"/>
          <a:ext cx="0" cy="0"/>
          <a:chOff x="0" y="0"/>
          <a:chExt cx="0" cy="0"/>
        </a:xfrm>
      </p:grpSpPr>
      <p:sp>
        <p:nvSpPr>
          <p:cNvPr id="22" name="Text Placeholder 19">
            <a:extLst>
              <a:ext uri="{FF2B5EF4-FFF2-40B4-BE49-F238E27FC236}">
                <a16:creationId xmlns:a16="http://schemas.microsoft.com/office/drawing/2014/main" id="{A637AE84-D506-6543-9342-77E95445654C}"/>
              </a:ext>
            </a:extLst>
          </p:cNvPr>
          <p:cNvSpPr>
            <a:spLocks noGrp="1"/>
          </p:cNvSpPr>
          <p:nvPr>
            <p:ph type="body" sz="quarter" idx="11" hasCustomPrompt="1"/>
          </p:nvPr>
        </p:nvSpPr>
        <p:spPr>
          <a:xfrm>
            <a:off x="2449007" y="961179"/>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30" name="Text Placeholder 19">
            <a:extLst>
              <a:ext uri="{FF2B5EF4-FFF2-40B4-BE49-F238E27FC236}">
                <a16:creationId xmlns:a16="http://schemas.microsoft.com/office/drawing/2014/main" id="{8585EBE6-3738-F247-A1F3-8FF9F9733453}"/>
              </a:ext>
            </a:extLst>
          </p:cNvPr>
          <p:cNvSpPr>
            <a:spLocks noGrp="1"/>
          </p:cNvSpPr>
          <p:nvPr>
            <p:ph type="body" sz="quarter" idx="13" hasCustomPrompt="1"/>
          </p:nvPr>
        </p:nvSpPr>
        <p:spPr>
          <a:xfrm>
            <a:off x="2449007" y="2521622"/>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32" name="Text Placeholder 19">
            <a:extLst>
              <a:ext uri="{FF2B5EF4-FFF2-40B4-BE49-F238E27FC236}">
                <a16:creationId xmlns:a16="http://schemas.microsoft.com/office/drawing/2014/main" id="{FCAC402D-C154-3D48-BC34-5CCD1ED2F2FF}"/>
              </a:ext>
            </a:extLst>
          </p:cNvPr>
          <p:cNvSpPr>
            <a:spLocks noGrp="1"/>
          </p:cNvSpPr>
          <p:nvPr>
            <p:ph type="body" sz="quarter" idx="15" hasCustomPrompt="1"/>
          </p:nvPr>
        </p:nvSpPr>
        <p:spPr>
          <a:xfrm>
            <a:off x="2449007" y="4012491"/>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34" name="Text Placeholder 19">
            <a:extLst>
              <a:ext uri="{FF2B5EF4-FFF2-40B4-BE49-F238E27FC236}">
                <a16:creationId xmlns:a16="http://schemas.microsoft.com/office/drawing/2014/main" id="{38DA4F5F-6F1B-1D47-AA38-B26463FA1ED7}"/>
              </a:ext>
            </a:extLst>
          </p:cNvPr>
          <p:cNvSpPr>
            <a:spLocks noGrp="1"/>
          </p:cNvSpPr>
          <p:nvPr>
            <p:ph type="body" sz="quarter" idx="17" hasCustomPrompt="1"/>
          </p:nvPr>
        </p:nvSpPr>
        <p:spPr>
          <a:xfrm>
            <a:off x="2449007" y="5503360"/>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10" name="Text Placeholder 17">
            <a:extLst>
              <a:ext uri="{FF2B5EF4-FFF2-40B4-BE49-F238E27FC236}">
                <a16:creationId xmlns:a16="http://schemas.microsoft.com/office/drawing/2014/main" id="{6B12D76A-3786-EA45-888F-D6BBD07315B8}"/>
              </a:ext>
            </a:extLst>
          </p:cNvPr>
          <p:cNvSpPr>
            <a:spLocks noGrp="1"/>
          </p:cNvSpPr>
          <p:nvPr>
            <p:ph type="body" sz="quarter" idx="20" hasCustomPrompt="1"/>
          </p:nvPr>
        </p:nvSpPr>
        <p:spPr>
          <a:xfrm>
            <a:off x="2449007" y="492512"/>
            <a:ext cx="1517537" cy="580054"/>
          </a:xfrm>
        </p:spPr>
        <p:txBody>
          <a:bodyPr>
            <a:normAutofit/>
          </a:bodyPr>
          <a:lstStyle>
            <a:lvl1pPr marL="0" indent="0" algn="l">
              <a:buNone/>
              <a:defRPr sz="2800" b="1"/>
            </a:lvl1pPr>
          </a:lstStyle>
          <a:p>
            <a:pPr lvl="0"/>
            <a:r>
              <a:rPr lang="en-US"/>
              <a:t>Title</a:t>
            </a:r>
          </a:p>
        </p:txBody>
      </p:sp>
      <p:sp>
        <p:nvSpPr>
          <p:cNvPr id="11" name="Text Placeholder 17">
            <a:extLst>
              <a:ext uri="{FF2B5EF4-FFF2-40B4-BE49-F238E27FC236}">
                <a16:creationId xmlns:a16="http://schemas.microsoft.com/office/drawing/2014/main" id="{9D67A7D4-A09F-0E46-B58E-BA146EDD6F0F}"/>
              </a:ext>
            </a:extLst>
          </p:cNvPr>
          <p:cNvSpPr>
            <a:spLocks noGrp="1"/>
          </p:cNvSpPr>
          <p:nvPr>
            <p:ph type="body" sz="quarter" idx="21" hasCustomPrompt="1"/>
          </p:nvPr>
        </p:nvSpPr>
        <p:spPr>
          <a:xfrm>
            <a:off x="2449007" y="2039090"/>
            <a:ext cx="1517537" cy="580054"/>
          </a:xfrm>
        </p:spPr>
        <p:txBody>
          <a:bodyPr>
            <a:normAutofit/>
          </a:bodyPr>
          <a:lstStyle>
            <a:lvl1pPr marL="0" indent="0" algn="l">
              <a:buNone/>
              <a:defRPr sz="2800" b="1"/>
            </a:lvl1pPr>
          </a:lstStyle>
          <a:p>
            <a:pPr lvl="0"/>
            <a:r>
              <a:rPr lang="en-US"/>
              <a:t>Title</a:t>
            </a:r>
          </a:p>
        </p:txBody>
      </p:sp>
      <p:sp>
        <p:nvSpPr>
          <p:cNvPr id="12" name="Text Placeholder 17">
            <a:extLst>
              <a:ext uri="{FF2B5EF4-FFF2-40B4-BE49-F238E27FC236}">
                <a16:creationId xmlns:a16="http://schemas.microsoft.com/office/drawing/2014/main" id="{4017CA2C-AF35-184B-8A72-99F2A761740C}"/>
              </a:ext>
            </a:extLst>
          </p:cNvPr>
          <p:cNvSpPr>
            <a:spLocks noGrp="1"/>
          </p:cNvSpPr>
          <p:nvPr>
            <p:ph type="body" sz="quarter" idx="22" hasCustomPrompt="1"/>
          </p:nvPr>
        </p:nvSpPr>
        <p:spPr>
          <a:xfrm>
            <a:off x="2449007" y="3551801"/>
            <a:ext cx="1517537" cy="580054"/>
          </a:xfrm>
        </p:spPr>
        <p:txBody>
          <a:bodyPr>
            <a:normAutofit/>
          </a:bodyPr>
          <a:lstStyle>
            <a:lvl1pPr marL="0" indent="0" algn="l">
              <a:buNone/>
              <a:defRPr sz="2800" b="1"/>
            </a:lvl1pPr>
          </a:lstStyle>
          <a:p>
            <a:pPr lvl="0"/>
            <a:r>
              <a:rPr lang="en-US"/>
              <a:t>Title</a:t>
            </a:r>
          </a:p>
        </p:txBody>
      </p:sp>
      <p:sp>
        <p:nvSpPr>
          <p:cNvPr id="13" name="Text Placeholder 17">
            <a:extLst>
              <a:ext uri="{FF2B5EF4-FFF2-40B4-BE49-F238E27FC236}">
                <a16:creationId xmlns:a16="http://schemas.microsoft.com/office/drawing/2014/main" id="{2556AB3E-10A4-3A49-BF17-565F15CD124B}"/>
              </a:ext>
            </a:extLst>
          </p:cNvPr>
          <p:cNvSpPr>
            <a:spLocks noGrp="1"/>
          </p:cNvSpPr>
          <p:nvPr>
            <p:ph type="body" sz="quarter" idx="23" hasCustomPrompt="1"/>
          </p:nvPr>
        </p:nvSpPr>
        <p:spPr>
          <a:xfrm>
            <a:off x="2449007" y="5030646"/>
            <a:ext cx="1517537" cy="580054"/>
          </a:xfrm>
        </p:spPr>
        <p:txBody>
          <a:bodyPr>
            <a:normAutofit/>
          </a:bodyPr>
          <a:lstStyle>
            <a:lvl1pPr marL="0" indent="0" algn="l">
              <a:buNone/>
              <a:defRPr sz="2800" b="1"/>
            </a:lvl1pPr>
          </a:lstStyle>
          <a:p>
            <a:pPr lvl="0"/>
            <a:r>
              <a:rPr lang="en-US"/>
              <a:t>Title</a:t>
            </a:r>
          </a:p>
        </p:txBody>
      </p:sp>
    </p:spTree>
    <p:extLst>
      <p:ext uri="{BB962C8B-B14F-4D97-AF65-F5344CB8AC3E}">
        <p14:creationId xmlns:p14="http://schemas.microsoft.com/office/powerpoint/2010/main" val="4030620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_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A8CC0C7-D529-6740-A4C2-199C9870729B}"/>
              </a:ext>
            </a:extLst>
          </p:cNvPr>
          <p:cNvSpPr>
            <a:spLocks noGrp="1"/>
          </p:cNvSpPr>
          <p:nvPr>
            <p:ph type="title" hasCustomPrompt="1"/>
          </p:nvPr>
        </p:nvSpPr>
        <p:spPr>
          <a:xfrm>
            <a:off x="838200" y="691356"/>
            <a:ext cx="10515600" cy="1325563"/>
          </a:xfrm>
        </p:spPr>
        <p:txBody>
          <a:bodyPr/>
          <a:lstStyle>
            <a:lvl1pPr algn="ctr">
              <a:defRPr sz="5400" b="1"/>
            </a:lvl1pPr>
          </a:lstStyle>
          <a:p>
            <a:r>
              <a:rPr lang="en-US"/>
              <a:t>Headline</a:t>
            </a:r>
          </a:p>
        </p:txBody>
      </p:sp>
      <p:sp>
        <p:nvSpPr>
          <p:cNvPr id="4" name="Text Placeholder 3">
            <a:extLst>
              <a:ext uri="{FF2B5EF4-FFF2-40B4-BE49-F238E27FC236}">
                <a16:creationId xmlns:a16="http://schemas.microsoft.com/office/drawing/2014/main" id="{42436B65-CD0D-8048-9884-6E3A753E33E2}"/>
              </a:ext>
            </a:extLst>
          </p:cNvPr>
          <p:cNvSpPr>
            <a:spLocks noGrp="1"/>
          </p:cNvSpPr>
          <p:nvPr>
            <p:ph type="body" sz="quarter" idx="10" hasCustomPrompt="1"/>
          </p:nvPr>
        </p:nvSpPr>
        <p:spPr>
          <a:xfrm>
            <a:off x="838200" y="2381250"/>
            <a:ext cx="10515600" cy="3760788"/>
          </a:xfrm>
        </p:spPr>
        <p:txBody>
          <a:bodyPr>
            <a:normAutofit/>
          </a:bodyPr>
          <a:lstStyle>
            <a:lvl1pPr marL="0" indent="0" algn="ctr">
              <a:lnSpc>
                <a:spcPct val="90000"/>
              </a:lnSpc>
              <a:buNone/>
              <a:defRPr sz="2000"/>
            </a:lvl1pPr>
            <a:lvl2pPr>
              <a:defRPr sz="2000"/>
            </a:lvl2pPr>
            <a:lvl3pPr>
              <a:defRPr sz="2000"/>
            </a:lvl3pPr>
            <a:lvl4pPr>
              <a:defRPr sz="2000"/>
            </a:lvl4pPr>
            <a:lvl5pPr>
              <a:defRPr sz="2000"/>
            </a:lvl5pPr>
          </a:lstStyle>
          <a:p>
            <a:pPr marL="0" lvl="0" indent="0" algn="ctr">
              <a:lnSpc>
                <a:spcPct val="90000"/>
              </a:lnSpc>
              <a:buNone/>
              <a:defRPr/>
            </a:pPr>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2000">
                <a:solidFill>
                  <a:schemeClr val="bg1"/>
                </a:solidFill>
              </a:rPr>
              <a:t> </a:t>
            </a:r>
            <a:r>
              <a:rPr lang="en-US" sz="2000" err="1">
                <a:solidFill>
                  <a:schemeClr val="bg1"/>
                </a:solidFill>
              </a:rPr>
              <a:t>adipiscing</a:t>
            </a:r>
            <a:r>
              <a:rPr lang="en-US" sz="2000">
                <a:solidFill>
                  <a:schemeClr val="bg1"/>
                </a:solidFill>
              </a:rPr>
              <a:t> </a:t>
            </a:r>
            <a:r>
              <a:rPr lang="en-US" sz="2000" err="1">
                <a:solidFill>
                  <a:schemeClr val="bg1"/>
                </a:solidFill>
              </a:rPr>
              <a:t>elit</a:t>
            </a:r>
            <a:r>
              <a:rPr lang="en-US" sz="2000">
                <a:solidFill>
                  <a:schemeClr val="bg1"/>
                </a:solidFill>
              </a:rPr>
              <a:t>, sed diam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dolore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Ut </a:t>
            </a:r>
            <a:r>
              <a:rPr lang="en-US" sz="2000" err="1">
                <a:solidFill>
                  <a:schemeClr val="bg1"/>
                </a:solidFill>
              </a:rPr>
              <a:t>wisi</a:t>
            </a:r>
            <a:r>
              <a:rPr lang="en-US" sz="2000">
                <a:solidFill>
                  <a:schemeClr val="bg1"/>
                </a:solidFill>
              </a:rPr>
              <a:t> </a:t>
            </a:r>
            <a:r>
              <a:rPr lang="en-US" sz="2000" err="1">
                <a:solidFill>
                  <a:schemeClr val="bg1"/>
                </a:solidFill>
              </a:rPr>
              <a:t>enim</a:t>
            </a:r>
            <a:r>
              <a:rPr lang="en-US" sz="2000">
                <a:solidFill>
                  <a:schemeClr val="bg1"/>
                </a:solidFill>
              </a:rPr>
              <a:t> ad minim </a:t>
            </a:r>
            <a:r>
              <a:rPr lang="en-US" sz="2000" err="1">
                <a:solidFill>
                  <a:schemeClr val="bg1"/>
                </a:solidFill>
              </a:rPr>
              <a:t>veniam</a:t>
            </a:r>
            <a:r>
              <a:rPr lang="en-US" sz="2000">
                <a:solidFill>
                  <a:schemeClr val="bg1"/>
                </a:solidFill>
              </a:rPr>
              <a:t>, </a:t>
            </a:r>
            <a:r>
              <a:rPr lang="en-US" sz="2000" err="1">
                <a:solidFill>
                  <a:schemeClr val="bg1"/>
                </a:solidFill>
              </a:rPr>
              <a:t>quis</a:t>
            </a:r>
            <a:r>
              <a:rPr lang="en-US" sz="2000">
                <a:solidFill>
                  <a:schemeClr val="bg1"/>
                </a:solidFill>
              </a:rPr>
              <a:t> </a:t>
            </a:r>
            <a:r>
              <a:rPr lang="en-US" sz="2000" err="1">
                <a:solidFill>
                  <a:schemeClr val="bg1"/>
                </a:solidFill>
              </a:rPr>
              <a:t>nostrud</a:t>
            </a:r>
            <a:r>
              <a:rPr lang="en-US" sz="2000">
                <a:solidFill>
                  <a:schemeClr val="bg1"/>
                </a:solidFill>
              </a:rPr>
              <a:t> </a:t>
            </a:r>
            <a:r>
              <a:rPr lang="en-US" sz="2000" err="1">
                <a:solidFill>
                  <a:schemeClr val="bg1"/>
                </a:solidFill>
              </a:rPr>
              <a:t>exerci</a:t>
            </a:r>
            <a:r>
              <a:rPr lang="en-US" sz="2000">
                <a:solidFill>
                  <a:schemeClr val="bg1"/>
                </a:solidFill>
              </a:rPr>
              <a:t> </a:t>
            </a:r>
            <a:r>
              <a:rPr lang="en-US" sz="2000" err="1">
                <a:solidFill>
                  <a:schemeClr val="bg1"/>
                </a:solidFill>
              </a:rPr>
              <a:t>tation</a:t>
            </a:r>
            <a:r>
              <a:rPr lang="en-US" sz="2000">
                <a:solidFill>
                  <a:schemeClr val="bg1"/>
                </a:solidFill>
              </a:rPr>
              <a:t> </a:t>
            </a:r>
            <a:r>
              <a:rPr lang="en-US" sz="2000" err="1">
                <a:solidFill>
                  <a:schemeClr val="bg1"/>
                </a:solidFill>
              </a:rPr>
              <a:t>ullamcorper</a:t>
            </a:r>
            <a:r>
              <a:rPr lang="en-US" sz="2000">
                <a:solidFill>
                  <a:schemeClr val="bg1"/>
                </a:solidFill>
              </a:rPr>
              <a:t> </a:t>
            </a:r>
            <a:r>
              <a:rPr lang="en-US" sz="2000" err="1">
                <a:solidFill>
                  <a:schemeClr val="bg1"/>
                </a:solidFill>
              </a:rPr>
              <a:t>suscipit</a:t>
            </a:r>
            <a:r>
              <a:rPr lang="en-US" sz="2000">
                <a:solidFill>
                  <a:schemeClr val="bg1"/>
                </a:solidFill>
              </a:rPr>
              <a:t> </a:t>
            </a:r>
            <a:r>
              <a:rPr lang="en-US" sz="2000" err="1">
                <a:solidFill>
                  <a:schemeClr val="bg1"/>
                </a:solidFill>
              </a:rPr>
              <a:t>lobortis</a:t>
            </a:r>
            <a:r>
              <a:rPr lang="en-US" sz="2000">
                <a:solidFill>
                  <a:schemeClr val="bg1"/>
                </a:solidFill>
              </a:rPr>
              <a:t> </a:t>
            </a:r>
            <a:r>
              <a:rPr lang="en-US" sz="2000" err="1">
                <a:solidFill>
                  <a:schemeClr val="bg1"/>
                </a:solidFill>
              </a:rPr>
              <a:t>nisl</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aliquip</a:t>
            </a:r>
            <a:r>
              <a:rPr lang="en-US" sz="2000">
                <a:solidFill>
                  <a:schemeClr val="bg1"/>
                </a:solidFill>
              </a:rPr>
              <a:t> ex </a:t>
            </a:r>
            <a:r>
              <a:rPr lang="en-US" sz="2000" err="1">
                <a:solidFill>
                  <a:schemeClr val="bg1"/>
                </a:solidFill>
              </a:rPr>
              <a:t>ea</a:t>
            </a:r>
            <a:r>
              <a:rPr lang="en-US" sz="2000">
                <a:solidFill>
                  <a:schemeClr val="bg1"/>
                </a:solidFill>
              </a:rPr>
              <a:t> </a:t>
            </a:r>
            <a:r>
              <a:rPr lang="en-US" sz="2000" err="1">
                <a:solidFill>
                  <a:schemeClr val="bg1"/>
                </a:solidFill>
              </a:rPr>
              <a:t>commodo</a:t>
            </a:r>
            <a:r>
              <a:rPr lang="en-US" sz="2000">
                <a:solidFill>
                  <a:schemeClr val="bg1"/>
                </a:solidFill>
              </a:rPr>
              <a:t> </a:t>
            </a:r>
            <a:r>
              <a:rPr lang="en-US" sz="2000" err="1">
                <a:solidFill>
                  <a:schemeClr val="bg1"/>
                </a:solidFill>
              </a:rPr>
              <a:t>consequat</a:t>
            </a:r>
            <a:r>
              <a:rPr lang="en-US" sz="2000">
                <a:solidFill>
                  <a:schemeClr val="bg1"/>
                </a:solidFill>
              </a:rPr>
              <a:t>. Duis </a:t>
            </a:r>
            <a:r>
              <a:rPr lang="en-US" sz="2000" err="1">
                <a:solidFill>
                  <a:schemeClr val="bg1"/>
                </a:solidFill>
              </a:rPr>
              <a:t>autem</a:t>
            </a:r>
            <a:r>
              <a:rPr lang="en-US" sz="2000">
                <a:solidFill>
                  <a:schemeClr val="bg1"/>
                </a:solidFill>
              </a:rPr>
              <a:t> vel </a:t>
            </a:r>
            <a:r>
              <a:rPr lang="en-US" sz="2000" err="1">
                <a:solidFill>
                  <a:schemeClr val="bg1"/>
                </a:solidFill>
              </a:rPr>
              <a:t>eum</a:t>
            </a:r>
            <a:r>
              <a:rPr lang="en-US" sz="2000">
                <a:solidFill>
                  <a:schemeClr val="bg1"/>
                </a:solidFill>
              </a:rPr>
              <a:t> </a:t>
            </a:r>
            <a:r>
              <a:rPr lang="en-US" sz="2000" err="1">
                <a:solidFill>
                  <a:schemeClr val="bg1"/>
                </a:solidFill>
              </a:rPr>
              <a:t>iriure</a:t>
            </a:r>
            <a:r>
              <a:rPr lang="en-US" sz="2000">
                <a:solidFill>
                  <a:schemeClr val="bg1"/>
                </a:solidFill>
              </a:rPr>
              <a:t> dolor in </a:t>
            </a:r>
            <a:r>
              <a:rPr lang="en-US" sz="2000" err="1">
                <a:solidFill>
                  <a:schemeClr val="bg1"/>
                </a:solidFill>
              </a:rPr>
              <a:t>hendrerit</a:t>
            </a:r>
            <a:r>
              <a:rPr lang="en-US" sz="2000">
                <a:solidFill>
                  <a:schemeClr val="bg1"/>
                </a:solidFill>
              </a:rPr>
              <a:t> in </a:t>
            </a:r>
            <a:r>
              <a:rPr lang="en-US" sz="2000" err="1">
                <a:solidFill>
                  <a:schemeClr val="bg1"/>
                </a:solidFill>
              </a:rPr>
              <a:t>vulputate</a:t>
            </a:r>
            <a:r>
              <a:rPr lang="en-US" sz="2000">
                <a:solidFill>
                  <a:schemeClr val="bg1"/>
                </a:solidFill>
              </a:rPr>
              <a:t> </a:t>
            </a:r>
            <a:r>
              <a:rPr lang="en-US" sz="2000" err="1">
                <a:solidFill>
                  <a:schemeClr val="bg1"/>
                </a:solidFill>
              </a:rPr>
              <a:t>velit</a:t>
            </a:r>
            <a:r>
              <a:rPr lang="en-US" sz="2000">
                <a:solidFill>
                  <a:schemeClr val="bg1"/>
                </a:solidFill>
              </a:rPr>
              <a:t> </a:t>
            </a:r>
            <a:r>
              <a:rPr lang="en-US" sz="2000" err="1">
                <a:solidFill>
                  <a:schemeClr val="bg1"/>
                </a:solidFill>
              </a:rPr>
              <a:t>esse</a:t>
            </a:r>
            <a:r>
              <a:rPr lang="en-US" sz="2000">
                <a:solidFill>
                  <a:schemeClr val="bg1"/>
                </a:solidFill>
              </a:rPr>
              <a:t> </a:t>
            </a:r>
            <a:r>
              <a:rPr lang="en-US" sz="2000" err="1">
                <a:solidFill>
                  <a:schemeClr val="bg1"/>
                </a:solidFill>
              </a:rPr>
              <a:t>molestie</a:t>
            </a:r>
            <a:r>
              <a:rPr lang="en-US" sz="2000">
                <a:solidFill>
                  <a:schemeClr val="bg1"/>
                </a:solidFill>
              </a:rPr>
              <a:t> </a:t>
            </a:r>
            <a:r>
              <a:rPr lang="en-US" sz="2000" err="1">
                <a:solidFill>
                  <a:schemeClr val="bg1"/>
                </a:solidFill>
              </a:rPr>
              <a:t>consequat</a:t>
            </a:r>
            <a:r>
              <a:rPr lang="en-US" sz="2000">
                <a:solidFill>
                  <a:schemeClr val="bg1"/>
                </a:solidFill>
              </a:rPr>
              <a:t>, vel </a:t>
            </a:r>
            <a:r>
              <a:rPr lang="en-US" sz="2000" err="1">
                <a:solidFill>
                  <a:schemeClr val="bg1"/>
                </a:solidFill>
              </a:rPr>
              <a:t>illum</a:t>
            </a:r>
            <a:r>
              <a:rPr lang="en-US" sz="2000">
                <a:solidFill>
                  <a:schemeClr val="bg1"/>
                </a:solidFill>
              </a:rPr>
              <a:t> dolore </a:t>
            </a:r>
            <a:r>
              <a:rPr lang="en-US" sz="2000" err="1">
                <a:solidFill>
                  <a:schemeClr val="bg1"/>
                </a:solidFill>
              </a:rPr>
              <a:t>eu</a:t>
            </a:r>
            <a:r>
              <a:rPr lang="en-US" sz="2000">
                <a:solidFill>
                  <a:schemeClr val="bg1"/>
                </a:solidFill>
              </a:rPr>
              <a:t> </a:t>
            </a:r>
            <a:r>
              <a:rPr lang="en-US" sz="2000" err="1">
                <a:solidFill>
                  <a:schemeClr val="bg1"/>
                </a:solidFill>
              </a:rPr>
              <a:t>feugiat</a:t>
            </a:r>
            <a:r>
              <a:rPr lang="en-US" sz="2000">
                <a:solidFill>
                  <a:schemeClr val="bg1"/>
                </a:solidFill>
              </a:rPr>
              <a:t> </a:t>
            </a:r>
            <a:r>
              <a:rPr lang="en-US" sz="2000" err="1">
                <a:solidFill>
                  <a:schemeClr val="bg1"/>
                </a:solidFill>
              </a:rPr>
              <a:t>nulla</a:t>
            </a:r>
            <a:r>
              <a:rPr lang="en-US" sz="2000">
                <a:solidFill>
                  <a:schemeClr val="bg1"/>
                </a:solidFill>
              </a:rPr>
              <a:t> </a:t>
            </a:r>
            <a:r>
              <a:rPr lang="en-US" sz="2000" err="1">
                <a:solidFill>
                  <a:schemeClr val="bg1"/>
                </a:solidFill>
              </a:rPr>
              <a:t>facilisis</a:t>
            </a:r>
            <a:r>
              <a:rPr lang="en-US" sz="2000">
                <a:solidFill>
                  <a:schemeClr val="bg1"/>
                </a:solidFill>
              </a:rPr>
              <a:t>.</a:t>
            </a:r>
            <a:br>
              <a:rPr lang="en-US" sz="2000">
                <a:solidFill>
                  <a:schemeClr val="bg1"/>
                </a:solidFill>
              </a:rPr>
            </a:br>
            <a:br>
              <a:rPr lang="en-US" sz="2000">
                <a:solidFill>
                  <a:schemeClr val="bg1"/>
                </a:solidFill>
              </a:rPr>
            </a:br>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2000">
                <a:solidFill>
                  <a:schemeClr val="bg1"/>
                </a:solidFill>
              </a:rPr>
              <a:t> </a:t>
            </a:r>
            <a:r>
              <a:rPr lang="en-US" sz="2000" err="1">
                <a:solidFill>
                  <a:schemeClr val="bg1"/>
                </a:solidFill>
              </a:rPr>
              <a:t>adipiscing</a:t>
            </a:r>
            <a:r>
              <a:rPr lang="en-US" sz="2000">
                <a:solidFill>
                  <a:schemeClr val="bg1"/>
                </a:solidFill>
              </a:rPr>
              <a:t> </a:t>
            </a:r>
            <a:r>
              <a:rPr lang="en-US" sz="2000" err="1">
                <a:solidFill>
                  <a:schemeClr val="bg1"/>
                </a:solidFill>
              </a:rPr>
              <a:t>elit</a:t>
            </a:r>
            <a:r>
              <a:rPr lang="en-US" sz="2000">
                <a:solidFill>
                  <a:schemeClr val="bg1"/>
                </a:solidFill>
              </a:rPr>
              <a:t>, sed diam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dolore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Ut </a:t>
            </a:r>
            <a:r>
              <a:rPr lang="en-US" sz="2000" err="1">
                <a:solidFill>
                  <a:schemeClr val="bg1"/>
                </a:solidFill>
              </a:rPr>
              <a:t>wisi</a:t>
            </a:r>
            <a:r>
              <a:rPr lang="en-US" sz="2000">
                <a:solidFill>
                  <a:schemeClr val="bg1"/>
                </a:solidFill>
              </a:rPr>
              <a:t> </a:t>
            </a:r>
            <a:r>
              <a:rPr lang="en-US" sz="2000" err="1">
                <a:solidFill>
                  <a:schemeClr val="bg1"/>
                </a:solidFill>
              </a:rPr>
              <a:t>enim</a:t>
            </a:r>
            <a:r>
              <a:rPr lang="en-US" sz="2000">
                <a:solidFill>
                  <a:schemeClr val="bg1"/>
                </a:solidFill>
              </a:rPr>
              <a:t> ad minim </a:t>
            </a:r>
            <a:r>
              <a:rPr lang="en-US" sz="2000" err="1">
                <a:solidFill>
                  <a:schemeClr val="bg1"/>
                </a:solidFill>
              </a:rPr>
              <a:t>veniam</a:t>
            </a:r>
            <a:r>
              <a:rPr lang="en-US" sz="2000">
                <a:solidFill>
                  <a:schemeClr val="bg1"/>
                </a:solidFill>
              </a:rPr>
              <a:t>, </a:t>
            </a:r>
            <a:r>
              <a:rPr lang="en-US" sz="2000" err="1">
                <a:solidFill>
                  <a:schemeClr val="bg1"/>
                </a:solidFill>
              </a:rPr>
              <a:t>quis</a:t>
            </a:r>
            <a:r>
              <a:rPr lang="en-US" sz="2000">
                <a:solidFill>
                  <a:schemeClr val="bg1"/>
                </a:solidFill>
              </a:rPr>
              <a:t> </a:t>
            </a:r>
            <a:r>
              <a:rPr lang="en-US" sz="2000" err="1">
                <a:solidFill>
                  <a:schemeClr val="bg1"/>
                </a:solidFill>
              </a:rPr>
              <a:t>nostrud</a:t>
            </a:r>
            <a:r>
              <a:rPr lang="en-US" sz="2000">
                <a:solidFill>
                  <a:schemeClr val="bg1"/>
                </a:solidFill>
              </a:rPr>
              <a:t> </a:t>
            </a:r>
            <a:r>
              <a:rPr lang="en-US" sz="2000" err="1">
                <a:solidFill>
                  <a:schemeClr val="bg1"/>
                </a:solidFill>
              </a:rPr>
              <a:t>exerci</a:t>
            </a:r>
            <a:r>
              <a:rPr lang="en-US" sz="2000">
                <a:solidFill>
                  <a:schemeClr val="bg1"/>
                </a:solidFill>
              </a:rPr>
              <a:t> </a:t>
            </a:r>
            <a:r>
              <a:rPr lang="en-US" sz="2000" err="1">
                <a:solidFill>
                  <a:schemeClr val="bg1"/>
                </a:solidFill>
              </a:rPr>
              <a:t>tation</a:t>
            </a:r>
            <a:r>
              <a:rPr lang="en-US" sz="2000">
                <a:solidFill>
                  <a:schemeClr val="bg1"/>
                </a:solidFill>
              </a:rPr>
              <a:t> </a:t>
            </a:r>
            <a:r>
              <a:rPr lang="en-US" sz="2000" err="1">
                <a:solidFill>
                  <a:schemeClr val="bg1"/>
                </a:solidFill>
              </a:rPr>
              <a:t>ullamcorper</a:t>
            </a:r>
            <a:r>
              <a:rPr lang="en-US" sz="2000">
                <a:solidFill>
                  <a:schemeClr val="bg1"/>
                </a:solidFill>
              </a:rPr>
              <a:t> </a:t>
            </a:r>
            <a:r>
              <a:rPr lang="en-US" sz="2000" err="1">
                <a:solidFill>
                  <a:schemeClr val="bg1"/>
                </a:solidFill>
              </a:rPr>
              <a:t>suscipit</a:t>
            </a:r>
            <a:r>
              <a:rPr lang="en-US" sz="2000">
                <a:solidFill>
                  <a:schemeClr val="bg1"/>
                </a:solidFill>
              </a:rPr>
              <a:t> </a:t>
            </a:r>
            <a:r>
              <a:rPr lang="en-US" sz="2000" err="1">
                <a:solidFill>
                  <a:schemeClr val="bg1"/>
                </a:solidFill>
              </a:rPr>
              <a:t>lobortis</a:t>
            </a:r>
            <a:r>
              <a:rPr lang="en-US" sz="2000">
                <a:solidFill>
                  <a:schemeClr val="bg1"/>
                </a:solidFill>
              </a:rPr>
              <a:t> </a:t>
            </a:r>
            <a:r>
              <a:rPr lang="en-US" sz="2000" err="1">
                <a:solidFill>
                  <a:schemeClr val="bg1"/>
                </a:solidFill>
              </a:rPr>
              <a:t>nisl</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aliquip</a:t>
            </a:r>
            <a:r>
              <a:rPr lang="en-US" sz="2000">
                <a:solidFill>
                  <a:schemeClr val="bg1"/>
                </a:solidFill>
              </a:rPr>
              <a:t> ex </a:t>
            </a:r>
            <a:r>
              <a:rPr lang="en-US" sz="2000" err="1">
                <a:solidFill>
                  <a:schemeClr val="bg1"/>
                </a:solidFill>
              </a:rPr>
              <a:t>ea</a:t>
            </a:r>
            <a:r>
              <a:rPr lang="en-US" sz="2000">
                <a:solidFill>
                  <a:schemeClr val="bg1"/>
                </a:solidFill>
              </a:rPr>
              <a:t> </a:t>
            </a:r>
            <a:r>
              <a:rPr lang="en-US" sz="2000" err="1">
                <a:solidFill>
                  <a:schemeClr val="bg1"/>
                </a:solidFill>
              </a:rPr>
              <a:t>commodo</a:t>
            </a:r>
            <a:r>
              <a:rPr lang="en-US" sz="2000">
                <a:solidFill>
                  <a:schemeClr val="bg1"/>
                </a:solidFill>
              </a:rPr>
              <a:t> </a:t>
            </a:r>
            <a:r>
              <a:rPr lang="en-US" sz="2000" err="1">
                <a:solidFill>
                  <a:schemeClr val="bg1"/>
                </a:solidFill>
              </a:rPr>
              <a:t>consequat</a:t>
            </a:r>
            <a:r>
              <a:rPr lang="en-US" sz="2000">
                <a:solidFill>
                  <a:schemeClr val="bg1"/>
                </a:solidFill>
              </a:rPr>
              <a:t>. Duis </a:t>
            </a:r>
            <a:r>
              <a:rPr lang="en-US" sz="2000" err="1">
                <a:solidFill>
                  <a:schemeClr val="bg1"/>
                </a:solidFill>
              </a:rPr>
              <a:t>autem</a:t>
            </a:r>
            <a:r>
              <a:rPr lang="en-US" sz="2000">
                <a:solidFill>
                  <a:schemeClr val="bg1"/>
                </a:solidFill>
              </a:rPr>
              <a:t> vel </a:t>
            </a:r>
            <a:r>
              <a:rPr lang="en-US" sz="2000" err="1">
                <a:solidFill>
                  <a:schemeClr val="bg1"/>
                </a:solidFill>
              </a:rPr>
              <a:t>eum</a:t>
            </a:r>
            <a:r>
              <a:rPr lang="en-US" sz="2000">
                <a:solidFill>
                  <a:schemeClr val="bg1"/>
                </a:solidFill>
              </a:rPr>
              <a:t> </a:t>
            </a:r>
            <a:r>
              <a:rPr lang="en-US" sz="2000" err="1">
                <a:solidFill>
                  <a:schemeClr val="bg1"/>
                </a:solidFill>
              </a:rPr>
              <a:t>iriure</a:t>
            </a:r>
            <a:r>
              <a:rPr lang="en-US" sz="2000">
                <a:solidFill>
                  <a:schemeClr val="bg1"/>
                </a:solidFill>
              </a:rPr>
              <a:t> dolor in </a:t>
            </a:r>
            <a:r>
              <a:rPr lang="en-US" sz="2000" err="1">
                <a:solidFill>
                  <a:schemeClr val="bg1"/>
                </a:solidFill>
              </a:rPr>
              <a:t>hendrerit</a:t>
            </a:r>
            <a:r>
              <a:rPr lang="en-US" sz="2000">
                <a:solidFill>
                  <a:schemeClr val="bg1"/>
                </a:solidFill>
              </a:rPr>
              <a:t> in </a:t>
            </a:r>
            <a:r>
              <a:rPr lang="en-US" sz="2000" err="1">
                <a:solidFill>
                  <a:schemeClr val="bg1"/>
                </a:solidFill>
              </a:rPr>
              <a:t>vulputate</a:t>
            </a:r>
            <a:r>
              <a:rPr lang="en-US" sz="2000">
                <a:solidFill>
                  <a:schemeClr val="bg1"/>
                </a:solidFill>
              </a:rPr>
              <a:t> </a:t>
            </a:r>
            <a:r>
              <a:rPr lang="en-US" sz="2000" err="1">
                <a:solidFill>
                  <a:schemeClr val="bg1"/>
                </a:solidFill>
              </a:rPr>
              <a:t>velit</a:t>
            </a:r>
            <a:r>
              <a:rPr lang="en-US" sz="2000">
                <a:solidFill>
                  <a:schemeClr val="bg1"/>
                </a:solidFill>
              </a:rPr>
              <a:t> </a:t>
            </a:r>
            <a:r>
              <a:rPr lang="en-US" sz="2000" err="1">
                <a:solidFill>
                  <a:schemeClr val="bg1"/>
                </a:solidFill>
              </a:rPr>
              <a:t>esse</a:t>
            </a:r>
            <a:r>
              <a:rPr lang="en-US" sz="2000">
                <a:solidFill>
                  <a:schemeClr val="bg1"/>
                </a:solidFill>
              </a:rPr>
              <a:t> </a:t>
            </a:r>
            <a:r>
              <a:rPr lang="en-US" sz="2000" err="1">
                <a:solidFill>
                  <a:schemeClr val="bg1"/>
                </a:solidFill>
              </a:rPr>
              <a:t>molestie</a:t>
            </a:r>
            <a:r>
              <a:rPr lang="en-US" sz="2000">
                <a:solidFill>
                  <a:schemeClr val="bg1"/>
                </a:solidFill>
              </a:rPr>
              <a:t> </a:t>
            </a:r>
            <a:r>
              <a:rPr lang="en-US" sz="2000" err="1">
                <a:solidFill>
                  <a:schemeClr val="bg1"/>
                </a:solidFill>
              </a:rPr>
              <a:t>consequat</a:t>
            </a:r>
            <a:r>
              <a:rPr lang="en-US" sz="2000">
                <a:solidFill>
                  <a:schemeClr val="bg1"/>
                </a:solidFill>
              </a:rPr>
              <a:t>, vel </a:t>
            </a:r>
            <a:r>
              <a:rPr lang="en-US" sz="2000" err="1">
                <a:solidFill>
                  <a:schemeClr val="bg1"/>
                </a:solidFill>
              </a:rPr>
              <a:t>illum</a:t>
            </a:r>
            <a:r>
              <a:rPr lang="en-US" sz="2000">
                <a:solidFill>
                  <a:schemeClr val="bg1"/>
                </a:solidFill>
              </a:rPr>
              <a:t> dolore </a:t>
            </a:r>
            <a:r>
              <a:rPr lang="en-US" sz="2000" err="1">
                <a:solidFill>
                  <a:schemeClr val="bg1"/>
                </a:solidFill>
              </a:rPr>
              <a:t>eu</a:t>
            </a:r>
            <a:r>
              <a:rPr lang="en-US" sz="2000">
                <a:solidFill>
                  <a:schemeClr val="bg1"/>
                </a:solidFill>
              </a:rPr>
              <a:t> </a:t>
            </a:r>
            <a:r>
              <a:rPr lang="en-US" sz="2000" err="1">
                <a:solidFill>
                  <a:schemeClr val="bg1"/>
                </a:solidFill>
              </a:rPr>
              <a:t>feugiat</a:t>
            </a:r>
            <a:r>
              <a:rPr lang="en-US" sz="2000">
                <a:solidFill>
                  <a:schemeClr val="bg1"/>
                </a:solidFill>
              </a:rPr>
              <a:t> </a:t>
            </a:r>
            <a:r>
              <a:rPr lang="en-US" sz="2000" err="1">
                <a:solidFill>
                  <a:schemeClr val="bg1"/>
                </a:solidFill>
              </a:rPr>
              <a:t>nulla</a:t>
            </a:r>
            <a:r>
              <a:rPr lang="en-US" sz="2000">
                <a:solidFill>
                  <a:schemeClr val="bg1"/>
                </a:solidFill>
              </a:rPr>
              <a:t> </a:t>
            </a:r>
            <a:r>
              <a:rPr lang="en-US" sz="2000" err="1">
                <a:solidFill>
                  <a:schemeClr val="bg1"/>
                </a:solidFill>
              </a:rPr>
              <a:t>facilisis</a:t>
            </a:r>
            <a:r>
              <a:rPr lang="en-US" sz="2000">
                <a:solidFill>
                  <a:schemeClr val="bg1"/>
                </a:solidFill>
              </a:rPr>
              <a:t>.</a:t>
            </a:r>
            <a:endParaRPr lang="en-US" sz="2000"/>
          </a:p>
        </p:txBody>
      </p:sp>
    </p:spTree>
    <p:extLst>
      <p:ext uri="{BB962C8B-B14F-4D97-AF65-F5344CB8AC3E}">
        <p14:creationId xmlns:p14="http://schemas.microsoft.com/office/powerpoint/2010/main" val="122258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BODY_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AA9D17-12CE-DD49-A7C9-536DA5E58A40}"/>
              </a:ext>
            </a:extLst>
          </p:cNvPr>
          <p:cNvSpPr>
            <a:spLocks noGrp="1"/>
          </p:cNvSpPr>
          <p:nvPr>
            <p:ph type="body" sz="quarter" idx="11" hasCustomPrompt="1"/>
          </p:nvPr>
        </p:nvSpPr>
        <p:spPr>
          <a:xfrm>
            <a:off x="838200" y="1156362"/>
            <a:ext cx="10238117" cy="169068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a:t>
            </a:r>
          </a:p>
          <a:p>
            <a:pPr lvl="0"/>
            <a:endParaRPr lang="en-US"/>
          </a:p>
        </p:txBody>
      </p:sp>
      <p:sp>
        <p:nvSpPr>
          <p:cNvPr id="6" name="Text Placeholder 5">
            <a:extLst>
              <a:ext uri="{FF2B5EF4-FFF2-40B4-BE49-F238E27FC236}">
                <a16:creationId xmlns:a16="http://schemas.microsoft.com/office/drawing/2014/main" id="{56BEC836-055D-3C4F-B162-84318362EE95}"/>
              </a:ext>
            </a:extLst>
          </p:cNvPr>
          <p:cNvSpPr>
            <a:spLocks noGrp="1"/>
          </p:cNvSpPr>
          <p:nvPr>
            <p:ph type="body" sz="quarter" idx="12" hasCustomPrompt="1"/>
          </p:nvPr>
        </p:nvSpPr>
        <p:spPr>
          <a:xfrm>
            <a:off x="838200" y="3014700"/>
            <a:ext cx="4786313" cy="338137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erat</a:t>
            </a:r>
            <a:r>
              <a:rPr lang="en-US"/>
              <a:t> dolor sit </a:t>
            </a:r>
            <a:r>
              <a:rPr lang="en-US" err="1"/>
              <a:t>amet</a:t>
            </a:r>
            <a:r>
              <a:rPr lang="en-US"/>
              <a:t> </a:t>
            </a:r>
            <a:r>
              <a:rPr lang="en-US" err="1"/>
              <a:t>nibh</a:t>
            </a:r>
            <a:r>
              <a:rPr lang="en-US"/>
              <a:t>. </a:t>
            </a:r>
          </a:p>
          <a:p>
            <a:pPr lvl="0"/>
            <a:endParaRPr lang="en-US"/>
          </a:p>
        </p:txBody>
      </p:sp>
      <p:sp>
        <p:nvSpPr>
          <p:cNvPr id="9" name="Text Placeholder 5">
            <a:extLst>
              <a:ext uri="{FF2B5EF4-FFF2-40B4-BE49-F238E27FC236}">
                <a16:creationId xmlns:a16="http://schemas.microsoft.com/office/drawing/2014/main" id="{55635B98-D119-2143-9B9A-089D29C947A7}"/>
              </a:ext>
            </a:extLst>
          </p:cNvPr>
          <p:cNvSpPr>
            <a:spLocks noGrp="1"/>
          </p:cNvSpPr>
          <p:nvPr>
            <p:ph type="body" sz="quarter" idx="13" hasCustomPrompt="1"/>
          </p:nvPr>
        </p:nvSpPr>
        <p:spPr>
          <a:xfrm>
            <a:off x="6290004" y="3014700"/>
            <a:ext cx="4786313" cy="338137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erat</a:t>
            </a:r>
            <a:r>
              <a:rPr lang="en-US"/>
              <a:t> dolor sit </a:t>
            </a:r>
            <a:r>
              <a:rPr lang="en-US" err="1"/>
              <a:t>amet</a:t>
            </a:r>
            <a:r>
              <a:rPr lang="en-US"/>
              <a:t> </a:t>
            </a:r>
            <a:r>
              <a:rPr lang="en-US" err="1"/>
              <a:t>nibh</a:t>
            </a:r>
            <a:r>
              <a:rPr lang="en-US"/>
              <a:t>. </a:t>
            </a:r>
          </a:p>
          <a:p>
            <a:pPr lvl="0"/>
            <a:endParaRPr lang="en-US"/>
          </a:p>
        </p:txBody>
      </p:sp>
    </p:spTree>
    <p:extLst>
      <p:ext uri="{BB962C8B-B14F-4D97-AF65-F5344CB8AC3E}">
        <p14:creationId xmlns:p14="http://schemas.microsoft.com/office/powerpoint/2010/main" val="660317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UMN_CHAR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6BEC836-055D-3C4F-B162-84318362EE95}"/>
              </a:ext>
            </a:extLst>
          </p:cNvPr>
          <p:cNvSpPr>
            <a:spLocks noGrp="1"/>
          </p:cNvSpPr>
          <p:nvPr>
            <p:ph type="body" sz="quarter" idx="12" hasCustomPrompt="1"/>
          </p:nvPr>
        </p:nvSpPr>
        <p:spPr>
          <a:xfrm>
            <a:off x="838200" y="2381012"/>
            <a:ext cx="3871823" cy="338137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erat</a:t>
            </a:r>
            <a:r>
              <a:rPr lang="en-US"/>
              <a:t> dolor sit </a:t>
            </a:r>
            <a:r>
              <a:rPr lang="en-US" err="1"/>
              <a:t>amet</a:t>
            </a:r>
            <a:r>
              <a:rPr lang="en-US"/>
              <a:t> </a:t>
            </a:r>
            <a:r>
              <a:rPr lang="en-US" err="1"/>
              <a:t>nibh</a:t>
            </a:r>
            <a:r>
              <a:rPr lang="en-US"/>
              <a:t>. </a:t>
            </a:r>
          </a:p>
          <a:p>
            <a:pPr lvl="0"/>
            <a:endParaRPr lang="en-US"/>
          </a:p>
        </p:txBody>
      </p:sp>
      <p:sp>
        <p:nvSpPr>
          <p:cNvPr id="7" name="Rectangle 6">
            <a:extLst>
              <a:ext uri="{FF2B5EF4-FFF2-40B4-BE49-F238E27FC236}">
                <a16:creationId xmlns:a16="http://schemas.microsoft.com/office/drawing/2014/main" id="{30C64B5E-8F8C-9940-9B90-4387DCCBBEDA}"/>
              </a:ext>
            </a:extLst>
          </p:cNvPr>
          <p:cNvSpPr/>
          <p:nvPr userDrawn="1"/>
        </p:nvSpPr>
        <p:spPr>
          <a:xfrm>
            <a:off x="4988689" y="731520"/>
            <a:ext cx="6571939" cy="5394960"/>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B04DCFD-563A-6D4E-B799-05F1451F7FE1}"/>
              </a:ext>
            </a:extLst>
          </p:cNvPr>
          <p:cNvSpPr txBox="1"/>
          <p:nvPr userDrawn="1"/>
        </p:nvSpPr>
        <p:spPr>
          <a:xfrm>
            <a:off x="6149766" y="3198167"/>
            <a:ext cx="4249783" cy="461665"/>
          </a:xfrm>
          <a:prstGeom prst="rect">
            <a:avLst/>
          </a:prstGeom>
          <a:noFill/>
        </p:spPr>
        <p:txBody>
          <a:bodyPr wrap="square" rtlCol="0">
            <a:spAutoFit/>
          </a:bodyPr>
          <a:lstStyle/>
          <a:p>
            <a:pPr algn="ctr"/>
            <a:r>
              <a:rPr lang="en-US" sz="2400" dirty="0">
                <a:solidFill>
                  <a:schemeClr val="bg1"/>
                </a:solidFill>
              </a:rPr>
              <a:t>PLACE CHART/DATA HERE</a:t>
            </a:r>
          </a:p>
        </p:txBody>
      </p:sp>
      <p:sp>
        <p:nvSpPr>
          <p:cNvPr id="11" name="Title 9">
            <a:extLst>
              <a:ext uri="{FF2B5EF4-FFF2-40B4-BE49-F238E27FC236}">
                <a16:creationId xmlns:a16="http://schemas.microsoft.com/office/drawing/2014/main" id="{7A7EF12B-3183-7348-B314-F1A7EC90E53C}"/>
              </a:ext>
            </a:extLst>
          </p:cNvPr>
          <p:cNvSpPr>
            <a:spLocks noGrp="1"/>
          </p:cNvSpPr>
          <p:nvPr>
            <p:ph type="title" hasCustomPrompt="1"/>
          </p:nvPr>
        </p:nvSpPr>
        <p:spPr>
          <a:xfrm>
            <a:off x="838200" y="691356"/>
            <a:ext cx="10515600" cy="1325563"/>
          </a:xfrm>
        </p:spPr>
        <p:txBody>
          <a:bodyPr/>
          <a:lstStyle>
            <a:lvl1pPr algn="l">
              <a:defRPr sz="5400" b="1"/>
            </a:lvl1pPr>
          </a:lstStyle>
          <a:p>
            <a:r>
              <a:rPr lang="en-US"/>
              <a:t>Headline</a:t>
            </a:r>
          </a:p>
        </p:txBody>
      </p:sp>
    </p:spTree>
    <p:extLst>
      <p:ext uri="{BB962C8B-B14F-4D97-AF65-F5344CB8AC3E}">
        <p14:creationId xmlns:p14="http://schemas.microsoft.com/office/powerpoint/2010/main" val="1989877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_ICONS_TITLES">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7A7EF12B-3183-7348-B314-F1A7EC90E53C}"/>
              </a:ext>
            </a:extLst>
          </p:cNvPr>
          <p:cNvSpPr>
            <a:spLocks noGrp="1"/>
          </p:cNvSpPr>
          <p:nvPr>
            <p:ph type="title" hasCustomPrompt="1"/>
          </p:nvPr>
        </p:nvSpPr>
        <p:spPr>
          <a:xfrm>
            <a:off x="838200" y="691356"/>
            <a:ext cx="10515600" cy="1325563"/>
          </a:xfrm>
        </p:spPr>
        <p:txBody>
          <a:bodyPr/>
          <a:lstStyle>
            <a:lvl1pPr algn="l">
              <a:defRPr sz="5400" b="1"/>
            </a:lvl1pPr>
          </a:lstStyle>
          <a:p>
            <a:r>
              <a:rPr lang="en-US"/>
              <a:t>Headline</a:t>
            </a:r>
          </a:p>
        </p:txBody>
      </p:sp>
      <p:sp>
        <p:nvSpPr>
          <p:cNvPr id="12" name="Rectangle 11">
            <a:extLst>
              <a:ext uri="{FF2B5EF4-FFF2-40B4-BE49-F238E27FC236}">
                <a16:creationId xmlns:a16="http://schemas.microsoft.com/office/drawing/2014/main" id="{F8A0DF71-3981-4B44-B2FB-81DF17C17A8D}"/>
              </a:ext>
            </a:extLst>
          </p:cNvPr>
          <p:cNvSpPr/>
          <p:nvPr userDrawn="1"/>
        </p:nvSpPr>
        <p:spPr>
          <a:xfrm>
            <a:off x="838200" y="1859542"/>
            <a:ext cx="7158445" cy="4341608"/>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90B3725-5358-FE4D-8D89-5494D3F15E52}"/>
              </a:ext>
            </a:extLst>
          </p:cNvPr>
          <p:cNvSpPr txBox="1"/>
          <p:nvPr userDrawn="1"/>
        </p:nvSpPr>
        <p:spPr>
          <a:xfrm>
            <a:off x="2292530" y="3799513"/>
            <a:ext cx="4249783" cy="461665"/>
          </a:xfrm>
          <a:prstGeom prst="rect">
            <a:avLst/>
          </a:prstGeom>
          <a:noFill/>
        </p:spPr>
        <p:txBody>
          <a:bodyPr wrap="square" rtlCol="0">
            <a:spAutoFit/>
          </a:bodyPr>
          <a:lstStyle/>
          <a:p>
            <a:pPr algn="ctr"/>
            <a:r>
              <a:rPr lang="en-US" sz="2400" dirty="0">
                <a:solidFill>
                  <a:schemeClr val="bg1"/>
                </a:solidFill>
              </a:rPr>
              <a:t>PLACE CHART/DATA HERE</a:t>
            </a:r>
          </a:p>
        </p:txBody>
      </p:sp>
      <p:sp>
        <p:nvSpPr>
          <p:cNvPr id="3" name="Text Placeholder 2">
            <a:extLst>
              <a:ext uri="{FF2B5EF4-FFF2-40B4-BE49-F238E27FC236}">
                <a16:creationId xmlns:a16="http://schemas.microsoft.com/office/drawing/2014/main" id="{611B6E6D-E452-534C-89F6-7D164E2D3E76}"/>
              </a:ext>
            </a:extLst>
          </p:cNvPr>
          <p:cNvSpPr>
            <a:spLocks noGrp="1"/>
          </p:cNvSpPr>
          <p:nvPr>
            <p:ph type="body" sz="quarter" idx="10" hasCustomPrompt="1"/>
          </p:nvPr>
        </p:nvSpPr>
        <p:spPr>
          <a:xfrm>
            <a:off x="9555485" y="2485639"/>
            <a:ext cx="1879600" cy="412750"/>
          </a:xfrm>
        </p:spPr>
        <p:txBody>
          <a:bodyPr/>
          <a:lstStyle>
            <a:lvl1pPr marL="0" indent="0" algn="ctr">
              <a:buNone/>
              <a:defRPr sz="2000"/>
            </a:lvl1pPr>
          </a:lstStyle>
          <a:p>
            <a:pPr lvl="0"/>
            <a:r>
              <a:rPr lang="en-US"/>
              <a:t>Title</a:t>
            </a:r>
          </a:p>
        </p:txBody>
      </p:sp>
      <p:sp>
        <p:nvSpPr>
          <p:cNvPr id="17" name="Text Placeholder 2">
            <a:extLst>
              <a:ext uri="{FF2B5EF4-FFF2-40B4-BE49-F238E27FC236}">
                <a16:creationId xmlns:a16="http://schemas.microsoft.com/office/drawing/2014/main" id="{A31CF033-6348-A74E-83BF-91A78E48D7B7}"/>
              </a:ext>
            </a:extLst>
          </p:cNvPr>
          <p:cNvSpPr>
            <a:spLocks noGrp="1"/>
          </p:cNvSpPr>
          <p:nvPr>
            <p:ph type="body" sz="quarter" idx="11" hasCustomPrompt="1"/>
          </p:nvPr>
        </p:nvSpPr>
        <p:spPr>
          <a:xfrm>
            <a:off x="9555485" y="3772572"/>
            <a:ext cx="1879600" cy="412750"/>
          </a:xfrm>
        </p:spPr>
        <p:txBody>
          <a:bodyPr/>
          <a:lstStyle>
            <a:lvl1pPr marL="0" indent="0" algn="ctr">
              <a:buNone/>
              <a:defRPr sz="2000"/>
            </a:lvl1pPr>
          </a:lstStyle>
          <a:p>
            <a:pPr lvl="0"/>
            <a:r>
              <a:rPr lang="en-US"/>
              <a:t>Title</a:t>
            </a:r>
          </a:p>
        </p:txBody>
      </p:sp>
      <p:sp>
        <p:nvSpPr>
          <p:cNvPr id="18" name="Text Placeholder 2">
            <a:extLst>
              <a:ext uri="{FF2B5EF4-FFF2-40B4-BE49-F238E27FC236}">
                <a16:creationId xmlns:a16="http://schemas.microsoft.com/office/drawing/2014/main" id="{09738272-6D12-9A4B-9AFF-967F6697D4B3}"/>
              </a:ext>
            </a:extLst>
          </p:cNvPr>
          <p:cNvSpPr>
            <a:spLocks noGrp="1"/>
          </p:cNvSpPr>
          <p:nvPr>
            <p:ph type="body" sz="quarter" idx="12" hasCustomPrompt="1"/>
          </p:nvPr>
        </p:nvSpPr>
        <p:spPr>
          <a:xfrm>
            <a:off x="9555485" y="4991772"/>
            <a:ext cx="1879600" cy="412750"/>
          </a:xfrm>
        </p:spPr>
        <p:txBody>
          <a:bodyPr/>
          <a:lstStyle>
            <a:lvl1pPr marL="0" indent="0" algn="ctr">
              <a:buNone/>
              <a:defRPr sz="2000"/>
            </a:lvl1pPr>
          </a:lstStyle>
          <a:p>
            <a:pPr lvl="0"/>
            <a:r>
              <a:rPr lang="en-US"/>
              <a:t>Title</a:t>
            </a:r>
          </a:p>
        </p:txBody>
      </p:sp>
    </p:spTree>
    <p:extLst>
      <p:ext uri="{BB962C8B-B14F-4D97-AF65-F5344CB8AC3E}">
        <p14:creationId xmlns:p14="http://schemas.microsoft.com/office/powerpoint/2010/main" val="169412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_TOC_CIRCLE_CROP">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B7E2C64-1900-0A4C-8E5A-AF61F45FF33C}"/>
              </a:ext>
            </a:extLst>
          </p:cNvPr>
          <p:cNvSpPr>
            <a:spLocks noGrp="1"/>
          </p:cNvSpPr>
          <p:nvPr>
            <p:ph type="pic" sz="quarter" idx="10"/>
          </p:nvPr>
        </p:nvSpPr>
        <p:spPr>
          <a:xfrm>
            <a:off x="6122822" y="-3265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dirty="0"/>
          </a:p>
        </p:txBody>
      </p:sp>
      <p:sp>
        <p:nvSpPr>
          <p:cNvPr id="18" name="Text Placeholder 17">
            <a:extLst>
              <a:ext uri="{FF2B5EF4-FFF2-40B4-BE49-F238E27FC236}">
                <a16:creationId xmlns:a16="http://schemas.microsoft.com/office/drawing/2014/main" id="{EFB0BDEE-1E86-314B-B86C-09EC8386D491}"/>
              </a:ext>
            </a:extLst>
          </p:cNvPr>
          <p:cNvSpPr>
            <a:spLocks noGrp="1"/>
          </p:cNvSpPr>
          <p:nvPr>
            <p:ph type="body" sz="quarter" idx="11" hasCustomPrompt="1"/>
          </p:nvPr>
        </p:nvSpPr>
        <p:spPr>
          <a:xfrm>
            <a:off x="456809" y="603396"/>
            <a:ext cx="6291263" cy="580054"/>
          </a:xfrm>
        </p:spPr>
        <p:txBody>
          <a:bodyPr>
            <a:normAutofit/>
          </a:bodyPr>
          <a:lstStyle>
            <a:lvl1pPr marL="0" indent="0">
              <a:buNone/>
              <a:defRPr sz="3600" b="1"/>
            </a:lvl1pPr>
          </a:lstStyle>
          <a:p>
            <a:pPr lvl="0"/>
            <a:r>
              <a:rPr lang="en-US"/>
              <a:t>1   Headline</a:t>
            </a:r>
          </a:p>
        </p:txBody>
      </p:sp>
      <p:sp>
        <p:nvSpPr>
          <p:cNvPr id="19" name="Text Placeholder 19">
            <a:extLst>
              <a:ext uri="{FF2B5EF4-FFF2-40B4-BE49-F238E27FC236}">
                <a16:creationId xmlns:a16="http://schemas.microsoft.com/office/drawing/2014/main" id="{C8D462AE-3AB0-6743-8E88-90738593D63A}"/>
              </a:ext>
            </a:extLst>
          </p:cNvPr>
          <p:cNvSpPr>
            <a:spLocks noGrp="1"/>
          </p:cNvSpPr>
          <p:nvPr>
            <p:ph type="body" sz="quarter" idx="12" hasCustomPrompt="1"/>
          </p:nvPr>
        </p:nvSpPr>
        <p:spPr>
          <a:xfrm>
            <a:off x="1072877" y="1295400"/>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0" name="Text Placeholder 17">
            <a:extLst>
              <a:ext uri="{FF2B5EF4-FFF2-40B4-BE49-F238E27FC236}">
                <a16:creationId xmlns:a16="http://schemas.microsoft.com/office/drawing/2014/main" id="{BCF09BC6-E6B8-3941-80F9-D3828ECA89BD}"/>
              </a:ext>
            </a:extLst>
          </p:cNvPr>
          <p:cNvSpPr>
            <a:spLocks noGrp="1"/>
          </p:cNvSpPr>
          <p:nvPr>
            <p:ph type="body" sz="quarter" idx="13" hasCustomPrompt="1"/>
          </p:nvPr>
        </p:nvSpPr>
        <p:spPr>
          <a:xfrm>
            <a:off x="456809" y="2169729"/>
            <a:ext cx="6291263" cy="580054"/>
          </a:xfrm>
        </p:spPr>
        <p:txBody>
          <a:bodyPr>
            <a:normAutofit/>
          </a:bodyPr>
          <a:lstStyle>
            <a:lvl1pPr marL="0" indent="0">
              <a:buNone/>
              <a:defRPr sz="3600" b="1"/>
            </a:lvl1pPr>
          </a:lstStyle>
          <a:p>
            <a:pPr lvl="0"/>
            <a:r>
              <a:rPr lang="en-US"/>
              <a:t>2   Headline</a:t>
            </a:r>
          </a:p>
        </p:txBody>
      </p:sp>
      <p:sp>
        <p:nvSpPr>
          <p:cNvPr id="21" name="Text Placeholder 17">
            <a:extLst>
              <a:ext uri="{FF2B5EF4-FFF2-40B4-BE49-F238E27FC236}">
                <a16:creationId xmlns:a16="http://schemas.microsoft.com/office/drawing/2014/main" id="{B57EE506-D0F1-E349-B207-041365EDC157}"/>
              </a:ext>
            </a:extLst>
          </p:cNvPr>
          <p:cNvSpPr>
            <a:spLocks noGrp="1"/>
          </p:cNvSpPr>
          <p:nvPr>
            <p:ph type="body" sz="quarter" idx="14" hasCustomPrompt="1"/>
          </p:nvPr>
        </p:nvSpPr>
        <p:spPr>
          <a:xfrm>
            <a:off x="456809" y="3736062"/>
            <a:ext cx="6291263" cy="580054"/>
          </a:xfrm>
        </p:spPr>
        <p:txBody>
          <a:bodyPr>
            <a:normAutofit/>
          </a:bodyPr>
          <a:lstStyle>
            <a:lvl1pPr marL="0" indent="0">
              <a:buNone/>
              <a:defRPr sz="3600" b="1"/>
            </a:lvl1pPr>
          </a:lstStyle>
          <a:p>
            <a:pPr lvl="0"/>
            <a:r>
              <a:rPr lang="en-US"/>
              <a:t>3  Headline</a:t>
            </a:r>
          </a:p>
        </p:txBody>
      </p:sp>
      <p:sp>
        <p:nvSpPr>
          <p:cNvPr id="22" name="Text Placeholder 17">
            <a:extLst>
              <a:ext uri="{FF2B5EF4-FFF2-40B4-BE49-F238E27FC236}">
                <a16:creationId xmlns:a16="http://schemas.microsoft.com/office/drawing/2014/main" id="{90C0AAF0-9C69-0041-AAD7-FA396C03CEFF}"/>
              </a:ext>
            </a:extLst>
          </p:cNvPr>
          <p:cNvSpPr>
            <a:spLocks noGrp="1"/>
          </p:cNvSpPr>
          <p:nvPr>
            <p:ph type="body" sz="quarter" idx="16" hasCustomPrompt="1"/>
          </p:nvPr>
        </p:nvSpPr>
        <p:spPr>
          <a:xfrm>
            <a:off x="456809" y="5302396"/>
            <a:ext cx="6291263" cy="580054"/>
          </a:xfrm>
        </p:spPr>
        <p:txBody>
          <a:bodyPr>
            <a:normAutofit/>
          </a:bodyPr>
          <a:lstStyle>
            <a:lvl1pPr marL="0" indent="0">
              <a:buNone/>
              <a:defRPr sz="3600" b="1"/>
            </a:lvl1pPr>
          </a:lstStyle>
          <a:p>
            <a:pPr lvl="0"/>
            <a:r>
              <a:rPr lang="en-US"/>
              <a:t>4   Headline</a:t>
            </a:r>
          </a:p>
        </p:txBody>
      </p:sp>
      <p:sp>
        <p:nvSpPr>
          <p:cNvPr id="23" name="Text Placeholder 19">
            <a:extLst>
              <a:ext uri="{FF2B5EF4-FFF2-40B4-BE49-F238E27FC236}">
                <a16:creationId xmlns:a16="http://schemas.microsoft.com/office/drawing/2014/main" id="{E98F1B7C-8481-6F42-83A5-BA8DD504D0A0}"/>
              </a:ext>
            </a:extLst>
          </p:cNvPr>
          <p:cNvSpPr>
            <a:spLocks noGrp="1"/>
          </p:cNvSpPr>
          <p:nvPr>
            <p:ph type="body" sz="quarter" idx="18" hasCustomPrompt="1"/>
          </p:nvPr>
        </p:nvSpPr>
        <p:spPr>
          <a:xfrm>
            <a:off x="1072877" y="2845904"/>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4" name="Text Placeholder 19">
            <a:extLst>
              <a:ext uri="{FF2B5EF4-FFF2-40B4-BE49-F238E27FC236}">
                <a16:creationId xmlns:a16="http://schemas.microsoft.com/office/drawing/2014/main" id="{29D155D8-726E-2043-B557-40F8C75B5159}"/>
              </a:ext>
            </a:extLst>
          </p:cNvPr>
          <p:cNvSpPr>
            <a:spLocks noGrp="1"/>
          </p:cNvSpPr>
          <p:nvPr>
            <p:ph type="body" sz="quarter" idx="19" hasCustomPrompt="1"/>
          </p:nvPr>
        </p:nvSpPr>
        <p:spPr>
          <a:xfrm>
            <a:off x="1072877" y="4416287"/>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5" name="Text Placeholder 19">
            <a:extLst>
              <a:ext uri="{FF2B5EF4-FFF2-40B4-BE49-F238E27FC236}">
                <a16:creationId xmlns:a16="http://schemas.microsoft.com/office/drawing/2014/main" id="{0E8065A6-E5AD-754C-AA0C-04E70C82B75E}"/>
              </a:ext>
            </a:extLst>
          </p:cNvPr>
          <p:cNvSpPr>
            <a:spLocks noGrp="1"/>
          </p:cNvSpPr>
          <p:nvPr>
            <p:ph type="body" sz="quarter" idx="20" hasCustomPrompt="1"/>
          </p:nvPr>
        </p:nvSpPr>
        <p:spPr>
          <a:xfrm>
            <a:off x="1072877" y="5966791"/>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Tree>
    <p:extLst>
      <p:ext uri="{BB962C8B-B14F-4D97-AF65-F5344CB8AC3E}">
        <p14:creationId xmlns:p14="http://schemas.microsoft.com/office/powerpoint/2010/main" val="3440765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NDSCAPE_CHART_TOP">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7A7EF12B-3183-7348-B314-F1A7EC90E53C}"/>
              </a:ext>
            </a:extLst>
          </p:cNvPr>
          <p:cNvSpPr>
            <a:spLocks noGrp="1"/>
          </p:cNvSpPr>
          <p:nvPr>
            <p:ph type="title" hasCustomPrompt="1"/>
          </p:nvPr>
        </p:nvSpPr>
        <p:spPr>
          <a:xfrm>
            <a:off x="838200" y="691356"/>
            <a:ext cx="10515600" cy="1325563"/>
          </a:xfrm>
        </p:spPr>
        <p:txBody>
          <a:bodyPr/>
          <a:lstStyle>
            <a:lvl1pPr algn="l">
              <a:defRPr sz="5400" b="1"/>
            </a:lvl1pPr>
          </a:lstStyle>
          <a:p>
            <a:r>
              <a:rPr lang="en-US"/>
              <a:t>Headline</a:t>
            </a:r>
          </a:p>
        </p:txBody>
      </p:sp>
      <p:sp>
        <p:nvSpPr>
          <p:cNvPr id="12" name="Rectangle 11">
            <a:extLst>
              <a:ext uri="{FF2B5EF4-FFF2-40B4-BE49-F238E27FC236}">
                <a16:creationId xmlns:a16="http://schemas.microsoft.com/office/drawing/2014/main" id="{07519D54-F903-FA47-A71B-A8E21730C454}"/>
              </a:ext>
            </a:extLst>
          </p:cNvPr>
          <p:cNvSpPr/>
          <p:nvPr userDrawn="1"/>
        </p:nvSpPr>
        <p:spPr>
          <a:xfrm>
            <a:off x="914399" y="2063288"/>
            <a:ext cx="10458039" cy="2777794"/>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E07FC67-4EBE-9345-9B60-F85FD4ECF6DE}"/>
              </a:ext>
            </a:extLst>
          </p:cNvPr>
          <p:cNvSpPr txBox="1"/>
          <p:nvPr userDrawn="1"/>
        </p:nvSpPr>
        <p:spPr>
          <a:xfrm>
            <a:off x="3971108" y="3293198"/>
            <a:ext cx="4249783" cy="461665"/>
          </a:xfrm>
          <a:prstGeom prst="rect">
            <a:avLst/>
          </a:prstGeom>
          <a:noFill/>
        </p:spPr>
        <p:txBody>
          <a:bodyPr wrap="square" rtlCol="0">
            <a:spAutoFit/>
          </a:bodyPr>
          <a:lstStyle/>
          <a:p>
            <a:pPr algn="ctr"/>
            <a:r>
              <a:rPr lang="en-US" sz="2400" dirty="0">
                <a:solidFill>
                  <a:schemeClr val="bg1"/>
                </a:solidFill>
              </a:rPr>
              <a:t>PLACE CHART/DATA HERE</a:t>
            </a:r>
          </a:p>
        </p:txBody>
      </p:sp>
      <p:sp>
        <p:nvSpPr>
          <p:cNvPr id="5" name="Text Placeholder 4">
            <a:extLst>
              <a:ext uri="{FF2B5EF4-FFF2-40B4-BE49-F238E27FC236}">
                <a16:creationId xmlns:a16="http://schemas.microsoft.com/office/drawing/2014/main" id="{A196AEF1-B8AC-F941-A1F2-0B8E8DC22B76}"/>
              </a:ext>
            </a:extLst>
          </p:cNvPr>
          <p:cNvSpPr>
            <a:spLocks noGrp="1"/>
          </p:cNvSpPr>
          <p:nvPr>
            <p:ph type="body" sz="quarter" idx="10" hasCustomPrompt="1"/>
          </p:nvPr>
        </p:nvSpPr>
        <p:spPr>
          <a:xfrm>
            <a:off x="1931988" y="5143411"/>
            <a:ext cx="2174186" cy="887607"/>
          </a:xfrm>
        </p:spPr>
        <p:txBody>
          <a:bodyPr>
            <a:normAutofit/>
          </a:bodyPr>
          <a:lstStyle>
            <a:lvl1pPr marL="0" indent="0">
              <a:buNone/>
              <a:defRPr sz="1400"/>
            </a:lvl1pPr>
          </a:lstStyle>
          <a:p>
            <a:pPr lvl="0"/>
            <a:r>
              <a:rPr lang="en-US" sz="1400">
                <a:solidFill>
                  <a:schemeClr val="bg1"/>
                </a:solidFill>
                <a:latin typeface="PBS Sans" panose="020B0503030404020204" pitchFamily="34" charset="77"/>
              </a:rPr>
              <a:t>Lorem ipsum dolor sit </a:t>
            </a:r>
            <a:r>
              <a:rPr lang="en-US" sz="1400" err="1">
                <a:solidFill>
                  <a:schemeClr val="bg1"/>
                </a:solidFill>
                <a:latin typeface="PBS Sans" panose="020B0503030404020204" pitchFamily="34" charset="77"/>
              </a:rPr>
              <a:t>amet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consectetuer</a:t>
            </a:r>
            <a:r>
              <a:rPr lang="en-US" sz="1400">
                <a:solidFill>
                  <a:schemeClr val="bg1"/>
                </a:solidFill>
                <a:latin typeface="PBS Sans" panose="020B0503030404020204" pitchFamily="34" charset="77"/>
              </a:rPr>
              <a:t> et </a:t>
            </a:r>
            <a:r>
              <a:rPr lang="en-US" sz="1400" err="1">
                <a:solidFill>
                  <a:schemeClr val="bg1"/>
                </a:solidFill>
                <a:latin typeface="PBS Sans" panose="020B0503030404020204" pitchFamily="34" charset="77"/>
              </a:rPr>
              <a:t>adipiscing</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elit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emt</a:t>
            </a:r>
            <a:r>
              <a:rPr lang="en-US" sz="1400">
                <a:solidFill>
                  <a:schemeClr val="bg1"/>
                </a:solidFill>
                <a:latin typeface="PBS Sans" panose="020B0503030404020204" pitchFamily="34" charset="77"/>
              </a:rPr>
              <a:t> din sed diam non </a:t>
            </a:r>
            <a:r>
              <a:rPr lang="en-US" sz="1400" err="1">
                <a:solidFill>
                  <a:schemeClr val="bg1"/>
                </a:solidFill>
                <a:latin typeface="PBS Sans" panose="020B0503030404020204" pitchFamily="34" charset="77"/>
              </a:rPr>
              <a:t>mumy</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ni</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euismod</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tincidunt</a:t>
            </a:r>
            <a:r>
              <a:rPr lang="en-US" sz="1400">
                <a:solidFill>
                  <a:schemeClr val="bg1"/>
                </a:solidFill>
                <a:latin typeface="PBS Sans" panose="020B0503030404020204" pitchFamily="34" charset="77"/>
              </a:rPr>
              <a:t>.</a:t>
            </a:r>
            <a:endParaRPr lang="en-US"/>
          </a:p>
        </p:txBody>
      </p:sp>
      <p:sp>
        <p:nvSpPr>
          <p:cNvPr id="22" name="Text Placeholder 4">
            <a:extLst>
              <a:ext uri="{FF2B5EF4-FFF2-40B4-BE49-F238E27FC236}">
                <a16:creationId xmlns:a16="http://schemas.microsoft.com/office/drawing/2014/main" id="{6C7E8DB7-570A-7341-B6BF-DEA79B3D7C81}"/>
              </a:ext>
            </a:extLst>
          </p:cNvPr>
          <p:cNvSpPr>
            <a:spLocks noGrp="1"/>
          </p:cNvSpPr>
          <p:nvPr>
            <p:ph type="body" sz="quarter" idx="11" hasCustomPrompt="1"/>
          </p:nvPr>
        </p:nvSpPr>
        <p:spPr>
          <a:xfrm>
            <a:off x="5520576" y="5143411"/>
            <a:ext cx="2174186" cy="887607"/>
          </a:xfrm>
        </p:spPr>
        <p:txBody>
          <a:bodyPr>
            <a:normAutofit/>
          </a:bodyPr>
          <a:lstStyle>
            <a:lvl1pPr marL="0" indent="0">
              <a:buNone/>
              <a:defRPr sz="1400"/>
            </a:lvl1pPr>
          </a:lstStyle>
          <a:p>
            <a:pPr lvl="0"/>
            <a:r>
              <a:rPr lang="en-US" sz="1400">
                <a:solidFill>
                  <a:schemeClr val="bg1"/>
                </a:solidFill>
                <a:latin typeface="PBS Sans" panose="020B0503030404020204" pitchFamily="34" charset="77"/>
              </a:rPr>
              <a:t>Lorem ipsum dolor sit </a:t>
            </a:r>
            <a:r>
              <a:rPr lang="en-US" sz="1400" err="1">
                <a:solidFill>
                  <a:schemeClr val="bg1"/>
                </a:solidFill>
                <a:latin typeface="PBS Sans" panose="020B0503030404020204" pitchFamily="34" charset="77"/>
              </a:rPr>
              <a:t>amet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consectetuer</a:t>
            </a:r>
            <a:r>
              <a:rPr lang="en-US" sz="1400">
                <a:solidFill>
                  <a:schemeClr val="bg1"/>
                </a:solidFill>
                <a:latin typeface="PBS Sans" panose="020B0503030404020204" pitchFamily="34" charset="77"/>
              </a:rPr>
              <a:t> et </a:t>
            </a:r>
            <a:r>
              <a:rPr lang="en-US" sz="1400" err="1">
                <a:solidFill>
                  <a:schemeClr val="bg1"/>
                </a:solidFill>
                <a:latin typeface="PBS Sans" panose="020B0503030404020204" pitchFamily="34" charset="77"/>
              </a:rPr>
              <a:t>adipiscing</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elit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emt</a:t>
            </a:r>
            <a:r>
              <a:rPr lang="en-US" sz="1400">
                <a:solidFill>
                  <a:schemeClr val="bg1"/>
                </a:solidFill>
                <a:latin typeface="PBS Sans" panose="020B0503030404020204" pitchFamily="34" charset="77"/>
              </a:rPr>
              <a:t> din sed diam non </a:t>
            </a:r>
            <a:r>
              <a:rPr lang="en-US" sz="1400" err="1">
                <a:solidFill>
                  <a:schemeClr val="bg1"/>
                </a:solidFill>
                <a:latin typeface="PBS Sans" panose="020B0503030404020204" pitchFamily="34" charset="77"/>
              </a:rPr>
              <a:t>mumy</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ni</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euismod</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tincidunt</a:t>
            </a:r>
            <a:r>
              <a:rPr lang="en-US" sz="1400">
                <a:solidFill>
                  <a:schemeClr val="bg1"/>
                </a:solidFill>
                <a:latin typeface="PBS Sans" panose="020B0503030404020204" pitchFamily="34" charset="77"/>
              </a:rPr>
              <a:t>.</a:t>
            </a:r>
            <a:endParaRPr lang="en-US"/>
          </a:p>
        </p:txBody>
      </p:sp>
      <p:sp>
        <p:nvSpPr>
          <p:cNvPr id="24" name="Text Placeholder 4">
            <a:extLst>
              <a:ext uri="{FF2B5EF4-FFF2-40B4-BE49-F238E27FC236}">
                <a16:creationId xmlns:a16="http://schemas.microsoft.com/office/drawing/2014/main" id="{E7A741EA-A6A5-CE4B-A76C-50757773F7D6}"/>
              </a:ext>
            </a:extLst>
          </p:cNvPr>
          <p:cNvSpPr>
            <a:spLocks noGrp="1"/>
          </p:cNvSpPr>
          <p:nvPr>
            <p:ph type="body" sz="quarter" idx="12" hasCustomPrompt="1"/>
          </p:nvPr>
        </p:nvSpPr>
        <p:spPr>
          <a:xfrm>
            <a:off x="9178176" y="5143411"/>
            <a:ext cx="2174186" cy="887607"/>
          </a:xfrm>
        </p:spPr>
        <p:txBody>
          <a:bodyPr>
            <a:normAutofit/>
          </a:bodyPr>
          <a:lstStyle>
            <a:lvl1pPr marL="0" indent="0">
              <a:buNone/>
              <a:defRPr sz="1400"/>
            </a:lvl1pPr>
          </a:lstStyle>
          <a:p>
            <a:pPr lvl="0"/>
            <a:r>
              <a:rPr lang="en-US" sz="1400">
                <a:solidFill>
                  <a:schemeClr val="bg1"/>
                </a:solidFill>
                <a:latin typeface="PBS Sans" panose="020B0503030404020204" pitchFamily="34" charset="77"/>
              </a:rPr>
              <a:t>Lorem ipsum dolor sit </a:t>
            </a:r>
            <a:r>
              <a:rPr lang="en-US" sz="1400" err="1">
                <a:solidFill>
                  <a:schemeClr val="bg1"/>
                </a:solidFill>
                <a:latin typeface="PBS Sans" panose="020B0503030404020204" pitchFamily="34" charset="77"/>
              </a:rPr>
              <a:t>amet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consectetuer</a:t>
            </a:r>
            <a:r>
              <a:rPr lang="en-US" sz="1400">
                <a:solidFill>
                  <a:schemeClr val="bg1"/>
                </a:solidFill>
                <a:latin typeface="PBS Sans" panose="020B0503030404020204" pitchFamily="34" charset="77"/>
              </a:rPr>
              <a:t> et </a:t>
            </a:r>
            <a:r>
              <a:rPr lang="en-US" sz="1400" err="1">
                <a:solidFill>
                  <a:schemeClr val="bg1"/>
                </a:solidFill>
                <a:latin typeface="PBS Sans" panose="020B0503030404020204" pitchFamily="34" charset="77"/>
              </a:rPr>
              <a:t>adipiscing</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elit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emt</a:t>
            </a:r>
            <a:r>
              <a:rPr lang="en-US" sz="1400">
                <a:solidFill>
                  <a:schemeClr val="bg1"/>
                </a:solidFill>
                <a:latin typeface="PBS Sans" panose="020B0503030404020204" pitchFamily="34" charset="77"/>
              </a:rPr>
              <a:t> din sed diam non </a:t>
            </a:r>
            <a:r>
              <a:rPr lang="en-US" sz="1400" err="1">
                <a:solidFill>
                  <a:schemeClr val="bg1"/>
                </a:solidFill>
                <a:latin typeface="PBS Sans" panose="020B0503030404020204" pitchFamily="34" charset="77"/>
              </a:rPr>
              <a:t>mumy</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ni</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euismod</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tincidunt</a:t>
            </a:r>
            <a:r>
              <a:rPr lang="en-US" sz="1400">
                <a:solidFill>
                  <a:schemeClr val="bg1"/>
                </a:solidFill>
                <a:latin typeface="PBS Sans" panose="020B0503030404020204" pitchFamily="34" charset="77"/>
              </a:rPr>
              <a:t>.</a:t>
            </a:r>
            <a:endParaRPr lang="en-US"/>
          </a:p>
        </p:txBody>
      </p:sp>
    </p:spTree>
    <p:extLst>
      <p:ext uri="{BB962C8B-B14F-4D97-AF65-F5344CB8AC3E}">
        <p14:creationId xmlns:p14="http://schemas.microsoft.com/office/powerpoint/2010/main" val="2241824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NDSCAPE_CHART_BOTTOM">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7A7EF12B-3183-7348-B314-F1A7EC90E53C}"/>
              </a:ext>
            </a:extLst>
          </p:cNvPr>
          <p:cNvSpPr>
            <a:spLocks noGrp="1"/>
          </p:cNvSpPr>
          <p:nvPr>
            <p:ph type="title" hasCustomPrompt="1"/>
          </p:nvPr>
        </p:nvSpPr>
        <p:spPr>
          <a:xfrm>
            <a:off x="838200" y="691356"/>
            <a:ext cx="10515600" cy="1325563"/>
          </a:xfrm>
        </p:spPr>
        <p:txBody>
          <a:bodyPr/>
          <a:lstStyle>
            <a:lvl1pPr algn="l">
              <a:defRPr sz="5400" b="1"/>
            </a:lvl1pPr>
          </a:lstStyle>
          <a:p>
            <a:r>
              <a:rPr lang="en-US"/>
              <a:t>Headline</a:t>
            </a:r>
          </a:p>
        </p:txBody>
      </p:sp>
      <p:sp>
        <p:nvSpPr>
          <p:cNvPr id="12" name="Rectangle 11">
            <a:extLst>
              <a:ext uri="{FF2B5EF4-FFF2-40B4-BE49-F238E27FC236}">
                <a16:creationId xmlns:a16="http://schemas.microsoft.com/office/drawing/2014/main" id="{07519D54-F903-FA47-A71B-A8E21730C454}"/>
              </a:ext>
            </a:extLst>
          </p:cNvPr>
          <p:cNvSpPr/>
          <p:nvPr userDrawn="1"/>
        </p:nvSpPr>
        <p:spPr>
          <a:xfrm>
            <a:off x="914399" y="3388850"/>
            <a:ext cx="10458039" cy="2777794"/>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E07FC67-4EBE-9345-9B60-F85FD4ECF6DE}"/>
              </a:ext>
            </a:extLst>
          </p:cNvPr>
          <p:cNvSpPr txBox="1"/>
          <p:nvPr userDrawn="1"/>
        </p:nvSpPr>
        <p:spPr>
          <a:xfrm>
            <a:off x="3971108" y="4618760"/>
            <a:ext cx="4249783" cy="461665"/>
          </a:xfrm>
          <a:prstGeom prst="rect">
            <a:avLst/>
          </a:prstGeom>
          <a:noFill/>
        </p:spPr>
        <p:txBody>
          <a:bodyPr wrap="square" rtlCol="0">
            <a:spAutoFit/>
          </a:bodyPr>
          <a:lstStyle/>
          <a:p>
            <a:pPr algn="ctr"/>
            <a:r>
              <a:rPr lang="en-US" sz="2400" dirty="0">
                <a:solidFill>
                  <a:schemeClr val="bg1"/>
                </a:solidFill>
              </a:rPr>
              <a:t>PLACE CHART/DATA HERE</a:t>
            </a:r>
          </a:p>
        </p:txBody>
      </p:sp>
      <p:sp>
        <p:nvSpPr>
          <p:cNvPr id="3" name="Text Placeholder 2">
            <a:extLst>
              <a:ext uri="{FF2B5EF4-FFF2-40B4-BE49-F238E27FC236}">
                <a16:creationId xmlns:a16="http://schemas.microsoft.com/office/drawing/2014/main" id="{E5DB1A86-E37D-B946-BAC3-7DD3DB5F59EF}"/>
              </a:ext>
            </a:extLst>
          </p:cNvPr>
          <p:cNvSpPr>
            <a:spLocks noGrp="1"/>
          </p:cNvSpPr>
          <p:nvPr>
            <p:ph type="body" sz="quarter" idx="14" hasCustomPrompt="1"/>
          </p:nvPr>
        </p:nvSpPr>
        <p:spPr>
          <a:xfrm>
            <a:off x="1931986" y="2195513"/>
            <a:ext cx="4092305" cy="88741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latin typeface="PBS Sans" panose="020B0503030404020204" pitchFamily="34" charset="77"/>
              </a:rPr>
              <a:t>Lorem ipsum dolor sit </a:t>
            </a:r>
            <a:r>
              <a:rPr lang="en-US" sz="1600" err="1">
                <a:solidFill>
                  <a:schemeClr val="bg1"/>
                </a:solidFill>
                <a:latin typeface="PBS Sans" panose="020B0503030404020204" pitchFamily="34" charset="77"/>
              </a:rPr>
              <a:t>amet</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consectetuer</a:t>
            </a:r>
            <a:r>
              <a:rPr lang="en-US" sz="1600">
                <a:solidFill>
                  <a:schemeClr val="bg1"/>
                </a:solidFill>
                <a:latin typeface="PBS Sans" panose="020B0503030404020204" pitchFamily="34" charset="77"/>
              </a:rPr>
              <a:t> et </a:t>
            </a:r>
            <a:r>
              <a:rPr lang="en-US" sz="1600" err="1">
                <a:solidFill>
                  <a:schemeClr val="bg1"/>
                </a:solidFill>
                <a:latin typeface="PBS Sans" panose="020B0503030404020204" pitchFamily="34" charset="77"/>
              </a:rPr>
              <a:t>adipiscing</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elit</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emt</a:t>
            </a:r>
            <a:r>
              <a:rPr lang="en-US" sz="1600">
                <a:solidFill>
                  <a:schemeClr val="bg1"/>
                </a:solidFill>
                <a:latin typeface="PBS Sans" panose="020B0503030404020204" pitchFamily="34" charset="77"/>
              </a:rPr>
              <a:t> din sed diam non </a:t>
            </a:r>
            <a:r>
              <a:rPr lang="en-US" sz="1600" err="1">
                <a:solidFill>
                  <a:schemeClr val="bg1"/>
                </a:solidFill>
                <a:latin typeface="PBS Sans" panose="020B0503030404020204" pitchFamily="34" charset="77"/>
              </a:rPr>
              <a:t>mumy</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ni</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euismod</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tincidunt</a:t>
            </a:r>
            <a:r>
              <a:rPr lang="en-US" sz="1600">
                <a:solidFill>
                  <a:schemeClr val="bg1"/>
                </a:solidFill>
                <a:latin typeface="PBS Sans" panose="020B0503030404020204" pitchFamily="34" charset="77"/>
              </a:rPr>
              <a:t>.</a:t>
            </a:r>
            <a:endParaRPr lang="en-US"/>
          </a:p>
          <a:p>
            <a:pPr lvl="0"/>
            <a:endParaRPr lang="en-US"/>
          </a:p>
        </p:txBody>
      </p:sp>
      <p:sp>
        <p:nvSpPr>
          <p:cNvPr id="16" name="Text Placeholder 2">
            <a:extLst>
              <a:ext uri="{FF2B5EF4-FFF2-40B4-BE49-F238E27FC236}">
                <a16:creationId xmlns:a16="http://schemas.microsoft.com/office/drawing/2014/main" id="{70CDB3A4-187A-0D4F-90EF-5D6C8BEF13F7}"/>
              </a:ext>
            </a:extLst>
          </p:cNvPr>
          <p:cNvSpPr>
            <a:spLocks noGrp="1"/>
          </p:cNvSpPr>
          <p:nvPr>
            <p:ph type="body" sz="quarter" idx="15" hasCustomPrompt="1"/>
          </p:nvPr>
        </p:nvSpPr>
        <p:spPr>
          <a:xfrm>
            <a:off x="7401133" y="2195513"/>
            <a:ext cx="4092305" cy="88741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latin typeface="PBS Sans" panose="020B0503030404020204" pitchFamily="34" charset="77"/>
              </a:rPr>
              <a:t>Lorem ipsum dolor sit </a:t>
            </a:r>
            <a:r>
              <a:rPr lang="en-US" sz="1600" err="1">
                <a:solidFill>
                  <a:schemeClr val="bg1"/>
                </a:solidFill>
                <a:latin typeface="PBS Sans" panose="020B0503030404020204" pitchFamily="34" charset="77"/>
              </a:rPr>
              <a:t>amet</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consectetuer</a:t>
            </a:r>
            <a:r>
              <a:rPr lang="en-US" sz="1600">
                <a:solidFill>
                  <a:schemeClr val="bg1"/>
                </a:solidFill>
                <a:latin typeface="PBS Sans" panose="020B0503030404020204" pitchFamily="34" charset="77"/>
              </a:rPr>
              <a:t> et </a:t>
            </a:r>
            <a:r>
              <a:rPr lang="en-US" sz="1600" err="1">
                <a:solidFill>
                  <a:schemeClr val="bg1"/>
                </a:solidFill>
                <a:latin typeface="PBS Sans" panose="020B0503030404020204" pitchFamily="34" charset="77"/>
              </a:rPr>
              <a:t>adipiscing</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elit</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emt</a:t>
            </a:r>
            <a:r>
              <a:rPr lang="en-US" sz="1600">
                <a:solidFill>
                  <a:schemeClr val="bg1"/>
                </a:solidFill>
                <a:latin typeface="PBS Sans" panose="020B0503030404020204" pitchFamily="34" charset="77"/>
              </a:rPr>
              <a:t> din sed diam non </a:t>
            </a:r>
            <a:r>
              <a:rPr lang="en-US" sz="1600" err="1">
                <a:solidFill>
                  <a:schemeClr val="bg1"/>
                </a:solidFill>
                <a:latin typeface="PBS Sans" panose="020B0503030404020204" pitchFamily="34" charset="77"/>
              </a:rPr>
              <a:t>mumy</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ni</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euismod</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tincidunt</a:t>
            </a:r>
            <a:r>
              <a:rPr lang="en-US" sz="1600">
                <a:solidFill>
                  <a:schemeClr val="bg1"/>
                </a:solidFill>
                <a:latin typeface="PBS Sans" panose="020B0503030404020204" pitchFamily="34" charset="77"/>
              </a:rPr>
              <a:t>.</a:t>
            </a:r>
            <a:endParaRPr lang="en-US"/>
          </a:p>
          <a:p>
            <a:pPr lvl="0"/>
            <a:endParaRPr lang="en-US"/>
          </a:p>
        </p:txBody>
      </p:sp>
    </p:spTree>
    <p:extLst>
      <p:ext uri="{BB962C8B-B14F-4D97-AF65-F5344CB8AC3E}">
        <p14:creationId xmlns:p14="http://schemas.microsoft.com/office/powerpoint/2010/main" val="4013756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08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TOC_CURVE">
    <p:bg>
      <p:bgRef idx="1001">
        <a:schemeClr val="bg1"/>
      </p:bgRef>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37548E5-88A2-5A40-90E1-1448059BFACB}"/>
              </a:ext>
            </a:extLst>
          </p:cNvPr>
          <p:cNvSpPr>
            <a:spLocks noGrp="1"/>
          </p:cNvSpPr>
          <p:nvPr>
            <p:ph type="body" sz="quarter" idx="10" hasCustomPrompt="1"/>
          </p:nvPr>
        </p:nvSpPr>
        <p:spPr>
          <a:xfrm>
            <a:off x="615833" y="603396"/>
            <a:ext cx="6291263" cy="580054"/>
          </a:xfrm>
        </p:spPr>
        <p:txBody>
          <a:bodyPr>
            <a:noAutofit/>
          </a:bodyPr>
          <a:lstStyle>
            <a:lvl1pPr marL="0" indent="0">
              <a:buNone/>
              <a:defRPr sz="4000" b="0">
                <a:solidFill>
                  <a:srgbClr val="0D61F5"/>
                </a:solidFill>
              </a:defRPr>
            </a:lvl1pPr>
          </a:lstStyle>
          <a:p>
            <a:pPr lvl="0"/>
            <a:r>
              <a:rPr lang="en-US" dirty="0"/>
              <a:t>Title</a:t>
            </a:r>
          </a:p>
        </p:txBody>
      </p:sp>
      <p:sp>
        <p:nvSpPr>
          <p:cNvPr id="4" name="Text Placeholder 3">
            <a:extLst>
              <a:ext uri="{FF2B5EF4-FFF2-40B4-BE49-F238E27FC236}">
                <a16:creationId xmlns:a16="http://schemas.microsoft.com/office/drawing/2014/main" id="{0F0295B6-54A4-4DFB-92DD-FAF57C484E24}"/>
              </a:ext>
            </a:extLst>
          </p:cNvPr>
          <p:cNvSpPr>
            <a:spLocks noGrp="1"/>
          </p:cNvSpPr>
          <p:nvPr>
            <p:ph type="body" sz="quarter" idx="11"/>
          </p:nvPr>
        </p:nvSpPr>
        <p:spPr>
          <a:xfrm>
            <a:off x="615833" y="1813243"/>
            <a:ext cx="6380163" cy="4187825"/>
          </a:xfrm>
        </p:spPr>
        <p:txBody>
          <a:bodyPr/>
          <a:lstStyle>
            <a:lvl1pPr>
              <a:defRPr sz="3000">
                <a:solidFill>
                  <a:srgbClr val="0D61F5"/>
                </a:solidFill>
              </a:defRPr>
            </a:lvl1pPr>
            <a:lvl2pPr>
              <a:defRPr>
                <a:solidFill>
                  <a:srgbClr val="0D61F5"/>
                </a:solidFill>
              </a:defRPr>
            </a:lvl2pPr>
            <a:lvl3pPr>
              <a:defRPr>
                <a:solidFill>
                  <a:srgbClr val="0D61F5"/>
                </a:solidFill>
              </a:defRPr>
            </a:lvl3pPr>
            <a:lvl4pPr>
              <a:defRPr>
                <a:solidFill>
                  <a:srgbClr val="0D61F5"/>
                </a:solidFill>
              </a:defRPr>
            </a:lvl4pPr>
            <a:lvl5pPr>
              <a:defRPr>
                <a:solidFill>
                  <a:srgbClr val="0D61F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23281EC-AE82-49EB-8BB6-D9CC37699ED6}"/>
              </a:ext>
            </a:extLst>
          </p:cNvPr>
          <p:cNvPicPr>
            <a:picLocks noChangeAspect="1"/>
          </p:cNvPicPr>
          <p:nvPr userDrawn="1"/>
        </p:nvPicPr>
        <p:blipFill>
          <a:blip r:embed="rId2"/>
          <a:stretch>
            <a:fillRect/>
          </a:stretch>
        </p:blipFill>
        <p:spPr>
          <a:xfrm>
            <a:off x="7450667" y="-30480"/>
            <a:ext cx="4772942" cy="6903720"/>
          </a:xfrm>
          <a:prstGeom prst="rect">
            <a:avLst/>
          </a:prstGeom>
        </p:spPr>
      </p:pic>
    </p:spTree>
    <p:extLst>
      <p:ext uri="{BB962C8B-B14F-4D97-AF65-F5344CB8AC3E}">
        <p14:creationId xmlns:p14="http://schemas.microsoft.com/office/powerpoint/2010/main" val="74752395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_CUR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14D02A-1EDD-B045-AD3B-B7F8E0C954D5}"/>
              </a:ext>
            </a:extLst>
          </p:cNvPr>
          <p:cNvPicPr>
            <a:picLocks noChangeAspect="1"/>
          </p:cNvPicPr>
          <p:nvPr userDrawn="1"/>
        </p:nvPicPr>
        <p:blipFill rotWithShape="1">
          <a:blip r:embed="rId2"/>
          <a:srcRect r="50000"/>
          <a:stretch/>
        </p:blipFill>
        <p:spPr>
          <a:xfrm>
            <a:off x="0" y="0"/>
            <a:ext cx="6096000" cy="6858000"/>
          </a:xfrm>
          <a:prstGeom prst="rect">
            <a:avLst/>
          </a:prstGeom>
          <a:noFill/>
        </p:spPr>
      </p:pic>
      <p:pic>
        <p:nvPicPr>
          <p:cNvPr id="9" name="Picture 8">
            <a:extLst>
              <a:ext uri="{FF2B5EF4-FFF2-40B4-BE49-F238E27FC236}">
                <a16:creationId xmlns:a16="http://schemas.microsoft.com/office/drawing/2014/main" id="{13AAB59A-9C54-0C4E-A1F8-A1074A85C0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15248" y="5836288"/>
            <a:ext cx="3020006" cy="781966"/>
          </a:xfrm>
          <a:prstGeom prst="rect">
            <a:avLst/>
          </a:prstGeom>
        </p:spPr>
      </p:pic>
      <p:pic>
        <p:nvPicPr>
          <p:cNvPr id="10" name="Picture 9">
            <a:extLst>
              <a:ext uri="{FF2B5EF4-FFF2-40B4-BE49-F238E27FC236}">
                <a16:creationId xmlns:a16="http://schemas.microsoft.com/office/drawing/2014/main" id="{A70D124D-79A5-954C-ADEB-F685DA41355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7393" y="6153217"/>
            <a:ext cx="3629732" cy="352581"/>
          </a:xfrm>
          <a:prstGeom prst="rect">
            <a:avLst/>
          </a:prstGeom>
        </p:spPr>
      </p:pic>
      <p:sp>
        <p:nvSpPr>
          <p:cNvPr id="16" name="Text Placeholder 15">
            <a:extLst>
              <a:ext uri="{FF2B5EF4-FFF2-40B4-BE49-F238E27FC236}">
                <a16:creationId xmlns:a16="http://schemas.microsoft.com/office/drawing/2014/main" id="{9CE26282-EFF4-6C47-A542-E21FBE8F892F}"/>
              </a:ext>
            </a:extLst>
          </p:cNvPr>
          <p:cNvSpPr>
            <a:spLocks noGrp="1"/>
          </p:cNvSpPr>
          <p:nvPr>
            <p:ph type="body" sz="quarter" idx="10" hasCustomPrompt="1"/>
          </p:nvPr>
        </p:nvSpPr>
        <p:spPr>
          <a:xfrm>
            <a:off x="5791199" y="2246313"/>
            <a:ext cx="4154311" cy="70008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5400"/>
              <a:t>Headline</a:t>
            </a:r>
            <a:endParaRPr lang="en-US"/>
          </a:p>
        </p:txBody>
      </p:sp>
      <p:sp>
        <p:nvSpPr>
          <p:cNvPr id="17" name="Text Placeholder 15">
            <a:extLst>
              <a:ext uri="{FF2B5EF4-FFF2-40B4-BE49-F238E27FC236}">
                <a16:creationId xmlns:a16="http://schemas.microsoft.com/office/drawing/2014/main" id="{BBDD36AF-D0D7-B14A-9A20-6D2B4F5E51DD}"/>
              </a:ext>
            </a:extLst>
          </p:cNvPr>
          <p:cNvSpPr>
            <a:spLocks noGrp="1"/>
          </p:cNvSpPr>
          <p:nvPr>
            <p:ph type="body" sz="quarter" idx="11" hasCustomPrompt="1"/>
          </p:nvPr>
        </p:nvSpPr>
        <p:spPr>
          <a:xfrm>
            <a:off x="5791199" y="3047824"/>
            <a:ext cx="4154311" cy="70008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000" b="0" i="0">
                <a:solidFill>
                  <a:srgbClr val="FFFFFF"/>
                </a:solidFill>
                <a:latin typeface="PBS Sans Light" panose="020B0303030404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Subheadline</a:t>
            </a:r>
          </a:p>
        </p:txBody>
      </p:sp>
    </p:spTree>
    <p:extLst>
      <p:ext uri="{BB962C8B-B14F-4D97-AF65-F5344CB8AC3E}">
        <p14:creationId xmlns:p14="http://schemas.microsoft.com/office/powerpoint/2010/main" val="2117115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OC_CURVE">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37548E5-88A2-5A40-90E1-1448059BFACB}"/>
              </a:ext>
            </a:extLst>
          </p:cNvPr>
          <p:cNvSpPr>
            <a:spLocks noGrp="1"/>
          </p:cNvSpPr>
          <p:nvPr>
            <p:ph type="body" sz="quarter" idx="10" hasCustomPrompt="1"/>
          </p:nvPr>
        </p:nvSpPr>
        <p:spPr>
          <a:xfrm>
            <a:off x="615833" y="603396"/>
            <a:ext cx="6291263" cy="580054"/>
          </a:xfrm>
        </p:spPr>
        <p:txBody>
          <a:bodyPr>
            <a:normAutofit/>
          </a:bodyPr>
          <a:lstStyle>
            <a:lvl1pPr marL="0" indent="0">
              <a:buNone/>
              <a:defRPr sz="3600" b="0"/>
            </a:lvl1pPr>
          </a:lstStyle>
          <a:p>
            <a:pPr lvl="0"/>
            <a:r>
              <a:rPr lang="en-US" dirty="0"/>
              <a:t>Title</a:t>
            </a:r>
          </a:p>
        </p:txBody>
      </p:sp>
      <p:pic>
        <p:nvPicPr>
          <p:cNvPr id="2" name="Picture 1">
            <a:extLst>
              <a:ext uri="{FF2B5EF4-FFF2-40B4-BE49-F238E27FC236}">
                <a16:creationId xmlns:a16="http://schemas.microsoft.com/office/drawing/2014/main" id="{8A33B6D1-1CD6-4CC3-88F9-A98F62B651C3}"/>
              </a:ext>
            </a:extLst>
          </p:cNvPr>
          <p:cNvPicPr>
            <a:picLocks noChangeAspect="1"/>
          </p:cNvPicPr>
          <p:nvPr userDrawn="1"/>
        </p:nvPicPr>
        <p:blipFill>
          <a:blip r:embed="rId2"/>
          <a:stretch>
            <a:fillRect/>
          </a:stretch>
        </p:blipFill>
        <p:spPr>
          <a:xfrm>
            <a:off x="7456714" y="-30480"/>
            <a:ext cx="4773168" cy="6912864"/>
          </a:xfrm>
          <a:prstGeom prst="rect">
            <a:avLst/>
          </a:prstGeom>
        </p:spPr>
      </p:pic>
      <p:sp>
        <p:nvSpPr>
          <p:cNvPr id="4" name="Text Placeholder 3">
            <a:extLst>
              <a:ext uri="{FF2B5EF4-FFF2-40B4-BE49-F238E27FC236}">
                <a16:creationId xmlns:a16="http://schemas.microsoft.com/office/drawing/2014/main" id="{0F0295B6-54A4-4DFB-92DD-FAF57C484E24}"/>
              </a:ext>
            </a:extLst>
          </p:cNvPr>
          <p:cNvSpPr>
            <a:spLocks noGrp="1"/>
          </p:cNvSpPr>
          <p:nvPr>
            <p:ph type="body" sz="quarter" idx="11"/>
          </p:nvPr>
        </p:nvSpPr>
        <p:spPr>
          <a:xfrm>
            <a:off x="615950" y="1808163"/>
            <a:ext cx="6380163" cy="4187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204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TOC_CURVE">
    <p:bg>
      <p:bgRef idx="1001">
        <a:schemeClr val="bg1"/>
      </p:bgRef>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37548E5-88A2-5A40-90E1-1448059BFACB}"/>
              </a:ext>
            </a:extLst>
          </p:cNvPr>
          <p:cNvSpPr>
            <a:spLocks noGrp="1"/>
          </p:cNvSpPr>
          <p:nvPr>
            <p:ph type="body" sz="quarter" idx="10" hasCustomPrompt="1"/>
          </p:nvPr>
        </p:nvSpPr>
        <p:spPr>
          <a:xfrm>
            <a:off x="615833" y="603396"/>
            <a:ext cx="6291263" cy="580054"/>
          </a:xfrm>
        </p:spPr>
        <p:txBody>
          <a:bodyPr>
            <a:noAutofit/>
          </a:bodyPr>
          <a:lstStyle>
            <a:lvl1pPr marL="0" indent="0">
              <a:buNone/>
              <a:defRPr sz="4000" b="0">
                <a:solidFill>
                  <a:srgbClr val="0D61F5"/>
                </a:solidFill>
              </a:defRPr>
            </a:lvl1pPr>
          </a:lstStyle>
          <a:p>
            <a:pPr lvl="0"/>
            <a:r>
              <a:rPr lang="en-US" dirty="0"/>
              <a:t>Title</a:t>
            </a:r>
          </a:p>
        </p:txBody>
      </p:sp>
      <p:sp>
        <p:nvSpPr>
          <p:cNvPr id="4" name="Text Placeholder 3">
            <a:extLst>
              <a:ext uri="{FF2B5EF4-FFF2-40B4-BE49-F238E27FC236}">
                <a16:creationId xmlns:a16="http://schemas.microsoft.com/office/drawing/2014/main" id="{0F0295B6-54A4-4DFB-92DD-FAF57C484E24}"/>
              </a:ext>
            </a:extLst>
          </p:cNvPr>
          <p:cNvSpPr>
            <a:spLocks noGrp="1"/>
          </p:cNvSpPr>
          <p:nvPr>
            <p:ph type="body" sz="quarter" idx="11"/>
          </p:nvPr>
        </p:nvSpPr>
        <p:spPr>
          <a:xfrm>
            <a:off x="615833" y="1813243"/>
            <a:ext cx="6380163" cy="4187825"/>
          </a:xfrm>
        </p:spPr>
        <p:txBody>
          <a:bodyPr/>
          <a:lstStyle>
            <a:lvl1pPr>
              <a:defRPr sz="3000">
                <a:solidFill>
                  <a:srgbClr val="0D61F5"/>
                </a:solidFill>
              </a:defRPr>
            </a:lvl1pPr>
            <a:lvl2pPr>
              <a:defRPr>
                <a:solidFill>
                  <a:srgbClr val="0D61F5"/>
                </a:solidFill>
              </a:defRPr>
            </a:lvl2pPr>
            <a:lvl3pPr>
              <a:defRPr>
                <a:solidFill>
                  <a:srgbClr val="0D61F5"/>
                </a:solidFill>
              </a:defRPr>
            </a:lvl3pPr>
            <a:lvl4pPr>
              <a:defRPr>
                <a:solidFill>
                  <a:srgbClr val="0D61F5"/>
                </a:solidFill>
              </a:defRPr>
            </a:lvl4pPr>
            <a:lvl5pPr>
              <a:defRPr>
                <a:solidFill>
                  <a:srgbClr val="0D61F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23281EC-AE82-49EB-8BB6-D9CC37699ED6}"/>
              </a:ext>
            </a:extLst>
          </p:cNvPr>
          <p:cNvPicPr>
            <a:picLocks noChangeAspect="1"/>
          </p:cNvPicPr>
          <p:nvPr userDrawn="1"/>
        </p:nvPicPr>
        <p:blipFill>
          <a:blip r:embed="rId2"/>
          <a:stretch>
            <a:fillRect/>
          </a:stretch>
        </p:blipFill>
        <p:spPr>
          <a:xfrm>
            <a:off x="7450667" y="-30480"/>
            <a:ext cx="4772942" cy="6903720"/>
          </a:xfrm>
          <a:prstGeom prst="rect">
            <a:avLst/>
          </a:prstGeom>
        </p:spPr>
      </p:pic>
    </p:spTree>
    <p:extLst>
      <p:ext uri="{BB962C8B-B14F-4D97-AF65-F5344CB8AC3E}">
        <p14:creationId xmlns:p14="http://schemas.microsoft.com/office/powerpoint/2010/main" val="80330051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TOC_CURVE">
    <p:bg>
      <p:bgRef idx="1001">
        <a:schemeClr val="bg1"/>
      </p:bgRef>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37548E5-88A2-5A40-90E1-1448059BFACB}"/>
              </a:ext>
            </a:extLst>
          </p:cNvPr>
          <p:cNvSpPr>
            <a:spLocks noGrp="1"/>
          </p:cNvSpPr>
          <p:nvPr>
            <p:ph type="body" sz="quarter" idx="10" hasCustomPrompt="1"/>
          </p:nvPr>
        </p:nvSpPr>
        <p:spPr>
          <a:xfrm>
            <a:off x="615833" y="603396"/>
            <a:ext cx="6291263" cy="580054"/>
          </a:xfrm>
        </p:spPr>
        <p:txBody>
          <a:bodyPr>
            <a:noAutofit/>
          </a:bodyPr>
          <a:lstStyle>
            <a:lvl1pPr marL="0" indent="0">
              <a:buNone/>
              <a:defRPr sz="4000" b="0">
                <a:solidFill>
                  <a:srgbClr val="0D61F5"/>
                </a:solidFill>
              </a:defRPr>
            </a:lvl1pPr>
          </a:lstStyle>
          <a:p>
            <a:pPr lvl="0"/>
            <a:r>
              <a:rPr lang="en-US" dirty="0"/>
              <a:t>Title</a:t>
            </a:r>
          </a:p>
        </p:txBody>
      </p:sp>
      <p:sp>
        <p:nvSpPr>
          <p:cNvPr id="4" name="Text Placeholder 3">
            <a:extLst>
              <a:ext uri="{FF2B5EF4-FFF2-40B4-BE49-F238E27FC236}">
                <a16:creationId xmlns:a16="http://schemas.microsoft.com/office/drawing/2014/main" id="{0F0295B6-54A4-4DFB-92DD-FAF57C484E24}"/>
              </a:ext>
            </a:extLst>
          </p:cNvPr>
          <p:cNvSpPr>
            <a:spLocks noGrp="1"/>
          </p:cNvSpPr>
          <p:nvPr>
            <p:ph type="body" sz="quarter" idx="11"/>
          </p:nvPr>
        </p:nvSpPr>
        <p:spPr>
          <a:xfrm>
            <a:off x="615833" y="1813243"/>
            <a:ext cx="6380163" cy="4187825"/>
          </a:xfrm>
        </p:spPr>
        <p:txBody>
          <a:bodyPr/>
          <a:lstStyle>
            <a:lvl1pPr>
              <a:defRPr sz="3000">
                <a:solidFill>
                  <a:srgbClr val="0D61F5"/>
                </a:solidFill>
              </a:defRPr>
            </a:lvl1pPr>
            <a:lvl2pPr>
              <a:defRPr>
                <a:solidFill>
                  <a:srgbClr val="0D61F5"/>
                </a:solidFill>
              </a:defRPr>
            </a:lvl2pPr>
            <a:lvl3pPr>
              <a:defRPr>
                <a:solidFill>
                  <a:srgbClr val="0D61F5"/>
                </a:solidFill>
              </a:defRPr>
            </a:lvl3pPr>
            <a:lvl4pPr>
              <a:defRPr>
                <a:solidFill>
                  <a:srgbClr val="0D61F5"/>
                </a:solidFill>
              </a:defRPr>
            </a:lvl4pPr>
            <a:lvl5pPr>
              <a:defRPr>
                <a:solidFill>
                  <a:srgbClr val="0D61F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27">
            <a:extLst>
              <a:ext uri="{FF2B5EF4-FFF2-40B4-BE49-F238E27FC236}">
                <a16:creationId xmlns:a16="http://schemas.microsoft.com/office/drawing/2014/main" id="{AC5C36CC-3022-4CE5-886A-C8D25362764A}"/>
              </a:ext>
            </a:extLst>
          </p:cNvPr>
          <p:cNvSpPr>
            <a:spLocks noGrp="1"/>
          </p:cNvSpPr>
          <p:nvPr>
            <p:ph type="pic" sz="quarter" idx="18"/>
          </p:nvPr>
        </p:nvSpPr>
        <p:spPr>
          <a:xfrm>
            <a:off x="7519424" y="-18642"/>
            <a:ext cx="4776337" cy="6912392"/>
          </a:xfrm>
          <a:custGeom>
            <a:avLst/>
            <a:gdLst>
              <a:gd name="connsiteX0" fmla="*/ 0 w 4856692"/>
              <a:gd name="connsiteY0" fmla="*/ 0 h 6858000"/>
              <a:gd name="connsiteX1" fmla="*/ 4856692 w 4856692"/>
              <a:gd name="connsiteY1" fmla="*/ 0 h 6858000"/>
              <a:gd name="connsiteX2" fmla="*/ 4856692 w 4856692"/>
              <a:gd name="connsiteY2" fmla="*/ 6858000 h 6858000"/>
              <a:gd name="connsiteX3" fmla="*/ 0 w 4856692"/>
              <a:gd name="connsiteY3" fmla="*/ 6858000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982177"/>
              <a:gd name="connsiteX1" fmla="*/ 4800247 w 4800247"/>
              <a:gd name="connsiteY1" fmla="*/ 0 h 6982177"/>
              <a:gd name="connsiteX2" fmla="*/ 2023180 w 4800247"/>
              <a:gd name="connsiteY2" fmla="*/ 6982177 h 6982177"/>
              <a:gd name="connsiteX3" fmla="*/ 1411112 w 4800247"/>
              <a:gd name="connsiteY3" fmla="*/ 4238977 h 6982177"/>
              <a:gd name="connsiteX4" fmla="*/ 0 w 4800247"/>
              <a:gd name="connsiteY4" fmla="*/ 22578 h 6982177"/>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5763091"/>
              <a:gd name="connsiteY0" fmla="*/ 22578 h 7180150"/>
              <a:gd name="connsiteX1" fmla="*/ 4800247 w 5763091"/>
              <a:gd name="connsiteY1" fmla="*/ 0 h 7180150"/>
              <a:gd name="connsiteX2" fmla="*/ 2316691 w 5763091"/>
              <a:gd name="connsiteY2" fmla="*/ 6824133 h 7180150"/>
              <a:gd name="connsiteX3" fmla="*/ 1411112 w 5763091"/>
              <a:gd name="connsiteY3" fmla="*/ 4238977 h 7180150"/>
              <a:gd name="connsiteX4" fmla="*/ 0 w 5763091"/>
              <a:gd name="connsiteY4" fmla="*/ 22578 h 7180150"/>
              <a:gd name="connsiteX0" fmla="*/ 0 w 5904796"/>
              <a:gd name="connsiteY0" fmla="*/ 22578 h 7147830"/>
              <a:gd name="connsiteX1" fmla="*/ 4800247 w 5904796"/>
              <a:gd name="connsiteY1" fmla="*/ 0 h 7147830"/>
              <a:gd name="connsiteX2" fmla="*/ 2316691 w 5904796"/>
              <a:gd name="connsiteY2" fmla="*/ 6824133 h 7147830"/>
              <a:gd name="connsiteX3" fmla="*/ 1411112 w 5904796"/>
              <a:gd name="connsiteY3" fmla="*/ 4238977 h 7147830"/>
              <a:gd name="connsiteX4" fmla="*/ 0 w 5904796"/>
              <a:gd name="connsiteY4" fmla="*/ 22578 h 7147830"/>
              <a:gd name="connsiteX0" fmla="*/ 0 w 5916085"/>
              <a:gd name="connsiteY0" fmla="*/ 0 h 7147830"/>
              <a:gd name="connsiteX1" fmla="*/ 4811536 w 5916085"/>
              <a:gd name="connsiteY1" fmla="*/ 0 h 7147830"/>
              <a:gd name="connsiteX2" fmla="*/ 2327980 w 5916085"/>
              <a:gd name="connsiteY2" fmla="*/ 6824133 h 7147830"/>
              <a:gd name="connsiteX3" fmla="*/ 1422401 w 5916085"/>
              <a:gd name="connsiteY3" fmla="*/ 4238977 h 7147830"/>
              <a:gd name="connsiteX4" fmla="*/ 0 w 5916085"/>
              <a:gd name="connsiteY4" fmla="*/ 0 h 7147830"/>
              <a:gd name="connsiteX0" fmla="*/ 0 w 5675775"/>
              <a:gd name="connsiteY0" fmla="*/ 0 h 6824133"/>
              <a:gd name="connsiteX1" fmla="*/ 4811536 w 5675775"/>
              <a:gd name="connsiteY1" fmla="*/ 0 h 6824133"/>
              <a:gd name="connsiteX2" fmla="*/ 5456638 w 5675775"/>
              <a:gd name="connsiteY2" fmla="*/ 3194462 h 6824133"/>
              <a:gd name="connsiteX3" fmla="*/ 2327980 w 5675775"/>
              <a:gd name="connsiteY3" fmla="*/ 6824133 h 6824133"/>
              <a:gd name="connsiteX4" fmla="*/ 1422401 w 5675775"/>
              <a:gd name="connsiteY4" fmla="*/ 4238977 h 6824133"/>
              <a:gd name="connsiteX5" fmla="*/ 0 w 5675775"/>
              <a:gd name="connsiteY5" fmla="*/ 0 h 6824133"/>
              <a:gd name="connsiteX0" fmla="*/ 0 w 5755711"/>
              <a:gd name="connsiteY0" fmla="*/ 0 h 6824133"/>
              <a:gd name="connsiteX1" fmla="*/ 4811536 w 5755711"/>
              <a:gd name="connsiteY1" fmla="*/ 0 h 6824133"/>
              <a:gd name="connsiteX2" fmla="*/ 5563515 w 5755711"/>
              <a:gd name="connsiteY2" fmla="*/ 4702628 h 6824133"/>
              <a:gd name="connsiteX3" fmla="*/ 2327980 w 5755711"/>
              <a:gd name="connsiteY3" fmla="*/ 6824133 h 6824133"/>
              <a:gd name="connsiteX4" fmla="*/ 1422401 w 5755711"/>
              <a:gd name="connsiteY4" fmla="*/ 4238977 h 6824133"/>
              <a:gd name="connsiteX5" fmla="*/ 0 w 5755711"/>
              <a:gd name="connsiteY5" fmla="*/ 0 h 6824133"/>
              <a:gd name="connsiteX0" fmla="*/ 0 w 5295909"/>
              <a:gd name="connsiteY0" fmla="*/ 0 h 7286137"/>
              <a:gd name="connsiteX1" fmla="*/ 4811536 w 5295909"/>
              <a:gd name="connsiteY1" fmla="*/ 0 h 7286137"/>
              <a:gd name="connsiteX2" fmla="*/ 4732243 w 5295909"/>
              <a:gd name="connsiteY2" fmla="*/ 6840186 h 7286137"/>
              <a:gd name="connsiteX3" fmla="*/ 2327980 w 5295909"/>
              <a:gd name="connsiteY3" fmla="*/ 6824133 h 7286137"/>
              <a:gd name="connsiteX4" fmla="*/ 1422401 w 5295909"/>
              <a:gd name="connsiteY4" fmla="*/ 4238977 h 7286137"/>
              <a:gd name="connsiteX5" fmla="*/ 0 w 5295909"/>
              <a:gd name="connsiteY5" fmla="*/ 0 h 7286137"/>
              <a:gd name="connsiteX0" fmla="*/ 0 w 5210537"/>
              <a:gd name="connsiteY0" fmla="*/ 0 h 7112343"/>
              <a:gd name="connsiteX1" fmla="*/ 4811536 w 5210537"/>
              <a:gd name="connsiteY1" fmla="*/ 0 h 7112343"/>
              <a:gd name="connsiteX2" fmla="*/ 4827246 w 5210537"/>
              <a:gd name="connsiteY2" fmla="*/ 2481944 h 7112343"/>
              <a:gd name="connsiteX3" fmla="*/ 4732243 w 5210537"/>
              <a:gd name="connsiteY3" fmla="*/ 6840186 h 7112343"/>
              <a:gd name="connsiteX4" fmla="*/ 2327980 w 5210537"/>
              <a:gd name="connsiteY4" fmla="*/ 6824133 h 7112343"/>
              <a:gd name="connsiteX5" fmla="*/ 1422401 w 5210537"/>
              <a:gd name="connsiteY5" fmla="*/ 4238977 h 7112343"/>
              <a:gd name="connsiteX6" fmla="*/ 0 w 5210537"/>
              <a:gd name="connsiteY6" fmla="*/ 0 h 7112343"/>
              <a:gd name="connsiteX0" fmla="*/ 0 w 5162768"/>
              <a:gd name="connsiteY0" fmla="*/ 0 h 7112343"/>
              <a:gd name="connsiteX1" fmla="*/ 4811536 w 5162768"/>
              <a:gd name="connsiteY1" fmla="*/ 0 h 7112343"/>
              <a:gd name="connsiteX2" fmla="*/ 4625365 w 5162768"/>
              <a:gd name="connsiteY2" fmla="*/ 2256313 h 7112343"/>
              <a:gd name="connsiteX3" fmla="*/ 4732243 w 5162768"/>
              <a:gd name="connsiteY3" fmla="*/ 6840186 h 7112343"/>
              <a:gd name="connsiteX4" fmla="*/ 2327980 w 5162768"/>
              <a:gd name="connsiteY4" fmla="*/ 6824133 h 7112343"/>
              <a:gd name="connsiteX5" fmla="*/ 1422401 w 5162768"/>
              <a:gd name="connsiteY5" fmla="*/ 4238977 h 7112343"/>
              <a:gd name="connsiteX6" fmla="*/ 0 w 5162768"/>
              <a:gd name="connsiteY6" fmla="*/ 0 h 7112343"/>
              <a:gd name="connsiteX0" fmla="*/ 0 w 4924668"/>
              <a:gd name="connsiteY0" fmla="*/ 1764 h 7114107"/>
              <a:gd name="connsiteX1" fmla="*/ 4811536 w 4924668"/>
              <a:gd name="connsiteY1" fmla="*/ 1764 h 7114107"/>
              <a:gd name="connsiteX2" fmla="*/ 4625365 w 4924668"/>
              <a:gd name="connsiteY2" fmla="*/ 2258077 h 7114107"/>
              <a:gd name="connsiteX3" fmla="*/ 4732243 w 4924668"/>
              <a:gd name="connsiteY3" fmla="*/ 6841950 h 7114107"/>
              <a:gd name="connsiteX4" fmla="*/ 2327980 w 4924668"/>
              <a:gd name="connsiteY4" fmla="*/ 6825897 h 7114107"/>
              <a:gd name="connsiteX5" fmla="*/ 1422401 w 4924668"/>
              <a:gd name="connsiteY5" fmla="*/ 4240741 h 7114107"/>
              <a:gd name="connsiteX6" fmla="*/ 0 w 4924668"/>
              <a:gd name="connsiteY6" fmla="*/ 1764 h 7114107"/>
              <a:gd name="connsiteX0" fmla="*/ 0 w 4958185"/>
              <a:gd name="connsiteY0" fmla="*/ 1515 h 7113858"/>
              <a:gd name="connsiteX1" fmla="*/ 4811536 w 4958185"/>
              <a:gd name="connsiteY1" fmla="*/ 1515 h 7113858"/>
              <a:gd name="connsiteX2" fmla="*/ 4767868 w 4958185"/>
              <a:gd name="connsiteY2" fmla="*/ 2459709 h 7113858"/>
              <a:gd name="connsiteX3" fmla="*/ 4732243 w 4958185"/>
              <a:gd name="connsiteY3" fmla="*/ 6841701 h 7113858"/>
              <a:gd name="connsiteX4" fmla="*/ 2327980 w 4958185"/>
              <a:gd name="connsiteY4" fmla="*/ 6825648 h 7113858"/>
              <a:gd name="connsiteX5" fmla="*/ 1422401 w 4958185"/>
              <a:gd name="connsiteY5" fmla="*/ 4240492 h 7113858"/>
              <a:gd name="connsiteX6" fmla="*/ 0 w 4958185"/>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094549"/>
              <a:gd name="connsiteX1" fmla="*/ 4811536 w 4811720"/>
              <a:gd name="connsiteY1" fmla="*/ 1515 h 7094549"/>
              <a:gd name="connsiteX2" fmla="*/ 4767868 w 4811720"/>
              <a:gd name="connsiteY2" fmla="*/ 2459709 h 7094549"/>
              <a:gd name="connsiteX3" fmla="*/ 4767869 w 4811720"/>
              <a:gd name="connsiteY3" fmla="*/ 6817950 h 7094549"/>
              <a:gd name="connsiteX4" fmla="*/ 2327980 w 4811720"/>
              <a:gd name="connsiteY4" fmla="*/ 6825648 h 7094549"/>
              <a:gd name="connsiteX5" fmla="*/ 1422401 w 4811720"/>
              <a:gd name="connsiteY5" fmla="*/ 4240492 h 7094549"/>
              <a:gd name="connsiteX6" fmla="*/ 0 w 4811720"/>
              <a:gd name="connsiteY6" fmla="*/ 1515 h 7094549"/>
              <a:gd name="connsiteX0" fmla="*/ 0 w 4769795"/>
              <a:gd name="connsiteY0" fmla="*/ 10740 h 7103774"/>
              <a:gd name="connsiteX1" fmla="*/ 4719172 w 4769795"/>
              <a:gd name="connsiteY1" fmla="*/ 1504 h 7103774"/>
              <a:gd name="connsiteX2" fmla="*/ 4767868 w 4769795"/>
              <a:gd name="connsiteY2" fmla="*/ 2468934 h 7103774"/>
              <a:gd name="connsiteX3" fmla="*/ 4767869 w 4769795"/>
              <a:gd name="connsiteY3" fmla="*/ 6827175 h 7103774"/>
              <a:gd name="connsiteX4" fmla="*/ 2327980 w 4769795"/>
              <a:gd name="connsiteY4" fmla="*/ 6834873 h 7103774"/>
              <a:gd name="connsiteX5" fmla="*/ 1422401 w 4769795"/>
              <a:gd name="connsiteY5" fmla="*/ 4249717 h 7103774"/>
              <a:gd name="connsiteX6" fmla="*/ 0 w 4769795"/>
              <a:gd name="connsiteY6" fmla="*/ 10740 h 7103774"/>
              <a:gd name="connsiteX0" fmla="*/ 0 w 4777354"/>
              <a:gd name="connsiteY0" fmla="*/ 0 h 7093034"/>
              <a:gd name="connsiteX1" fmla="*/ 4774590 w 4777354"/>
              <a:gd name="connsiteY1" fmla="*/ 18473 h 7093034"/>
              <a:gd name="connsiteX2" fmla="*/ 4767868 w 4777354"/>
              <a:gd name="connsiteY2" fmla="*/ 2458194 h 7093034"/>
              <a:gd name="connsiteX3" fmla="*/ 4767869 w 4777354"/>
              <a:gd name="connsiteY3" fmla="*/ 6816435 h 7093034"/>
              <a:gd name="connsiteX4" fmla="*/ 2327980 w 4777354"/>
              <a:gd name="connsiteY4" fmla="*/ 6824133 h 7093034"/>
              <a:gd name="connsiteX5" fmla="*/ 1422401 w 4777354"/>
              <a:gd name="connsiteY5" fmla="*/ 4238977 h 7093034"/>
              <a:gd name="connsiteX6" fmla="*/ 0 w 4777354"/>
              <a:gd name="connsiteY6" fmla="*/ 0 h 7093034"/>
              <a:gd name="connsiteX0" fmla="*/ 0 w 4773747"/>
              <a:gd name="connsiteY0" fmla="*/ 1514 h 7094548"/>
              <a:gd name="connsiteX1" fmla="*/ 4765354 w 4773747"/>
              <a:gd name="connsiteY1" fmla="*/ 1514 h 7094548"/>
              <a:gd name="connsiteX2" fmla="*/ 4767868 w 4773747"/>
              <a:gd name="connsiteY2" fmla="*/ 2459708 h 7094548"/>
              <a:gd name="connsiteX3" fmla="*/ 4767869 w 4773747"/>
              <a:gd name="connsiteY3" fmla="*/ 6817949 h 7094548"/>
              <a:gd name="connsiteX4" fmla="*/ 2327980 w 4773747"/>
              <a:gd name="connsiteY4" fmla="*/ 6825647 h 7094548"/>
              <a:gd name="connsiteX5" fmla="*/ 1422401 w 4773747"/>
              <a:gd name="connsiteY5" fmla="*/ 4240491 h 7094548"/>
              <a:gd name="connsiteX6" fmla="*/ 0 w 4773747"/>
              <a:gd name="connsiteY6" fmla="*/ 1514 h 7094548"/>
              <a:gd name="connsiteX0" fmla="*/ 0 w 4773747"/>
              <a:gd name="connsiteY0" fmla="*/ 1514 h 6825647"/>
              <a:gd name="connsiteX1" fmla="*/ 4765354 w 4773747"/>
              <a:gd name="connsiteY1" fmla="*/ 1514 h 6825647"/>
              <a:gd name="connsiteX2" fmla="*/ 4767868 w 4773747"/>
              <a:gd name="connsiteY2" fmla="*/ 2459708 h 6825647"/>
              <a:gd name="connsiteX3" fmla="*/ 4767869 w 4773747"/>
              <a:gd name="connsiteY3" fmla="*/ 6817949 h 6825647"/>
              <a:gd name="connsiteX4" fmla="*/ 2327980 w 4773747"/>
              <a:gd name="connsiteY4" fmla="*/ 6825647 h 6825647"/>
              <a:gd name="connsiteX5" fmla="*/ 1422401 w 4773747"/>
              <a:gd name="connsiteY5" fmla="*/ 4240491 h 6825647"/>
              <a:gd name="connsiteX6" fmla="*/ 0 w 4773747"/>
              <a:gd name="connsiteY6" fmla="*/ 1514 h 6825647"/>
              <a:gd name="connsiteX0" fmla="*/ 0 w 4773747"/>
              <a:gd name="connsiteY0" fmla="*/ 1514 h 6841784"/>
              <a:gd name="connsiteX1" fmla="*/ 4765354 w 4773747"/>
              <a:gd name="connsiteY1" fmla="*/ 1514 h 6841784"/>
              <a:gd name="connsiteX2" fmla="*/ 4767868 w 4773747"/>
              <a:gd name="connsiteY2" fmla="*/ 2459708 h 6841784"/>
              <a:gd name="connsiteX3" fmla="*/ 4767869 w 4773747"/>
              <a:gd name="connsiteY3" fmla="*/ 6817949 h 6841784"/>
              <a:gd name="connsiteX4" fmla="*/ 2327980 w 4773747"/>
              <a:gd name="connsiteY4" fmla="*/ 6825647 h 6841784"/>
              <a:gd name="connsiteX5" fmla="*/ 1422401 w 4773747"/>
              <a:gd name="connsiteY5" fmla="*/ 4240491 h 6841784"/>
              <a:gd name="connsiteX6" fmla="*/ 0 w 4773747"/>
              <a:gd name="connsiteY6" fmla="*/ 1514 h 6841784"/>
              <a:gd name="connsiteX0" fmla="*/ 0 w 4773747"/>
              <a:gd name="connsiteY0" fmla="*/ 1514 h 6820553"/>
              <a:gd name="connsiteX1" fmla="*/ 4765354 w 4773747"/>
              <a:gd name="connsiteY1" fmla="*/ 1514 h 6820553"/>
              <a:gd name="connsiteX2" fmla="*/ 4767868 w 4773747"/>
              <a:gd name="connsiteY2" fmla="*/ 2459708 h 6820553"/>
              <a:gd name="connsiteX3" fmla="*/ 4767869 w 4773747"/>
              <a:gd name="connsiteY3" fmla="*/ 6817949 h 6820553"/>
              <a:gd name="connsiteX4" fmla="*/ 2667007 w 4773747"/>
              <a:gd name="connsiteY4" fmla="*/ 6313583 h 6820553"/>
              <a:gd name="connsiteX5" fmla="*/ 1422401 w 4773747"/>
              <a:gd name="connsiteY5" fmla="*/ 4240491 h 6820553"/>
              <a:gd name="connsiteX6" fmla="*/ 0 w 4773747"/>
              <a:gd name="connsiteY6" fmla="*/ 1514 h 6820553"/>
              <a:gd name="connsiteX0" fmla="*/ 0 w 4773747"/>
              <a:gd name="connsiteY0" fmla="*/ 1514 h 6864385"/>
              <a:gd name="connsiteX1" fmla="*/ 4765354 w 4773747"/>
              <a:gd name="connsiteY1" fmla="*/ 1514 h 6864385"/>
              <a:gd name="connsiteX2" fmla="*/ 4767868 w 4773747"/>
              <a:gd name="connsiteY2" fmla="*/ 2459708 h 6864385"/>
              <a:gd name="connsiteX3" fmla="*/ 4767869 w 4773747"/>
              <a:gd name="connsiteY3" fmla="*/ 6817949 h 6864385"/>
              <a:gd name="connsiteX4" fmla="*/ 2364632 w 4773747"/>
              <a:gd name="connsiteY4" fmla="*/ 6862223 h 6864385"/>
              <a:gd name="connsiteX5" fmla="*/ 1422401 w 4773747"/>
              <a:gd name="connsiteY5" fmla="*/ 4240491 h 6864385"/>
              <a:gd name="connsiteX6" fmla="*/ 0 w 4773747"/>
              <a:gd name="connsiteY6" fmla="*/ 1514 h 6864385"/>
              <a:gd name="connsiteX0" fmla="*/ 0 w 4773747"/>
              <a:gd name="connsiteY0" fmla="*/ 1514 h 6890452"/>
              <a:gd name="connsiteX1" fmla="*/ 4765354 w 4773747"/>
              <a:gd name="connsiteY1" fmla="*/ 1514 h 6890452"/>
              <a:gd name="connsiteX2" fmla="*/ 4767868 w 4773747"/>
              <a:gd name="connsiteY2" fmla="*/ 2459708 h 6890452"/>
              <a:gd name="connsiteX3" fmla="*/ 4767869 w 4773747"/>
              <a:gd name="connsiteY3" fmla="*/ 6817949 h 6890452"/>
              <a:gd name="connsiteX4" fmla="*/ 2053094 w 4773747"/>
              <a:gd name="connsiteY4" fmla="*/ 6889655 h 6890452"/>
              <a:gd name="connsiteX5" fmla="*/ 1422401 w 4773747"/>
              <a:gd name="connsiteY5" fmla="*/ 4240491 h 6890452"/>
              <a:gd name="connsiteX6" fmla="*/ 0 w 4773747"/>
              <a:gd name="connsiteY6" fmla="*/ 1514 h 6890452"/>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87019"/>
              <a:gd name="connsiteY0" fmla="*/ 1514 h 6884205"/>
              <a:gd name="connsiteX1" fmla="*/ 4765354 w 4787019"/>
              <a:gd name="connsiteY1" fmla="*/ 1514 h 6884205"/>
              <a:gd name="connsiteX2" fmla="*/ 4767868 w 4787019"/>
              <a:gd name="connsiteY2" fmla="*/ 2459708 h 6884205"/>
              <a:gd name="connsiteX3" fmla="*/ 4786195 w 4787019"/>
              <a:gd name="connsiteY3" fmla="*/ 6845381 h 6884205"/>
              <a:gd name="connsiteX4" fmla="*/ 2318817 w 4787019"/>
              <a:gd name="connsiteY4" fmla="*/ 6880511 h 6884205"/>
              <a:gd name="connsiteX5" fmla="*/ 1376587 w 4787019"/>
              <a:gd name="connsiteY5" fmla="*/ 4149051 h 6884205"/>
              <a:gd name="connsiteX6" fmla="*/ 0 w 4787019"/>
              <a:gd name="connsiteY6" fmla="*/ 1514 h 6884205"/>
              <a:gd name="connsiteX0" fmla="*/ 0 w 4773747"/>
              <a:gd name="connsiteY0" fmla="*/ 1514 h 6880636"/>
              <a:gd name="connsiteX1" fmla="*/ 4765354 w 4773747"/>
              <a:gd name="connsiteY1" fmla="*/ 1514 h 6880636"/>
              <a:gd name="connsiteX2" fmla="*/ 4767868 w 4773747"/>
              <a:gd name="connsiteY2" fmla="*/ 2459708 h 6880636"/>
              <a:gd name="connsiteX3" fmla="*/ 4667078 w 4773747"/>
              <a:gd name="connsiteY3" fmla="*/ 6598493 h 6880636"/>
              <a:gd name="connsiteX4" fmla="*/ 2318817 w 4773747"/>
              <a:gd name="connsiteY4" fmla="*/ 6880511 h 6880636"/>
              <a:gd name="connsiteX5" fmla="*/ 1376587 w 4773747"/>
              <a:gd name="connsiteY5" fmla="*/ 4149051 h 6880636"/>
              <a:gd name="connsiteX6" fmla="*/ 0 w 4773747"/>
              <a:gd name="connsiteY6" fmla="*/ 1514 h 6880636"/>
              <a:gd name="connsiteX0" fmla="*/ 0 w 4773747"/>
              <a:gd name="connsiteY0" fmla="*/ 1514 h 6880628"/>
              <a:gd name="connsiteX1" fmla="*/ 4765354 w 4773747"/>
              <a:gd name="connsiteY1" fmla="*/ 1514 h 6880628"/>
              <a:gd name="connsiteX2" fmla="*/ 4767868 w 4773747"/>
              <a:gd name="connsiteY2" fmla="*/ 2459708 h 6880628"/>
              <a:gd name="connsiteX3" fmla="*/ 4667078 w 4773747"/>
              <a:gd name="connsiteY3" fmla="*/ 6598493 h 6880628"/>
              <a:gd name="connsiteX4" fmla="*/ 2318817 w 4773747"/>
              <a:gd name="connsiteY4" fmla="*/ 6880511 h 6880628"/>
              <a:gd name="connsiteX5" fmla="*/ 1376587 w 4773747"/>
              <a:gd name="connsiteY5" fmla="*/ 4149051 h 6880628"/>
              <a:gd name="connsiteX6" fmla="*/ 0 w 4773747"/>
              <a:gd name="connsiteY6" fmla="*/ 1514 h 6880628"/>
              <a:gd name="connsiteX0" fmla="*/ 0 w 4787020"/>
              <a:gd name="connsiteY0" fmla="*/ 1514 h 6894771"/>
              <a:gd name="connsiteX1" fmla="*/ 4765354 w 4787020"/>
              <a:gd name="connsiteY1" fmla="*/ 1514 h 6894771"/>
              <a:gd name="connsiteX2" fmla="*/ 4767868 w 4787020"/>
              <a:gd name="connsiteY2" fmla="*/ 2459708 h 6894771"/>
              <a:gd name="connsiteX3" fmla="*/ 4786196 w 4787020"/>
              <a:gd name="connsiteY3" fmla="*/ 6881957 h 6894771"/>
              <a:gd name="connsiteX4" fmla="*/ 2318817 w 4787020"/>
              <a:gd name="connsiteY4" fmla="*/ 6880511 h 6894771"/>
              <a:gd name="connsiteX5" fmla="*/ 1376587 w 4787020"/>
              <a:gd name="connsiteY5" fmla="*/ 4149051 h 6894771"/>
              <a:gd name="connsiteX6" fmla="*/ 0 w 4787020"/>
              <a:gd name="connsiteY6" fmla="*/ 1514 h 6894771"/>
              <a:gd name="connsiteX0" fmla="*/ 0 w 4787020"/>
              <a:gd name="connsiteY0" fmla="*/ 19782 h 6913039"/>
              <a:gd name="connsiteX1" fmla="*/ 4774517 w 4787020"/>
              <a:gd name="connsiteY1" fmla="*/ 1494 h 6913039"/>
              <a:gd name="connsiteX2" fmla="*/ 4767868 w 4787020"/>
              <a:gd name="connsiteY2" fmla="*/ 2477976 h 6913039"/>
              <a:gd name="connsiteX3" fmla="*/ 4786196 w 4787020"/>
              <a:gd name="connsiteY3" fmla="*/ 6900225 h 6913039"/>
              <a:gd name="connsiteX4" fmla="*/ 2318817 w 4787020"/>
              <a:gd name="connsiteY4" fmla="*/ 6898779 h 6913039"/>
              <a:gd name="connsiteX5" fmla="*/ 1376587 w 4787020"/>
              <a:gd name="connsiteY5" fmla="*/ 4167319 h 6913039"/>
              <a:gd name="connsiteX6" fmla="*/ 0 w 4787020"/>
              <a:gd name="connsiteY6" fmla="*/ 19782 h 6913039"/>
              <a:gd name="connsiteX0" fmla="*/ 0 w 4787250"/>
              <a:gd name="connsiteY0" fmla="*/ 19412 h 6912669"/>
              <a:gd name="connsiteX1" fmla="*/ 4774517 w 4787250"/>
              <a:gd name="connsiteY1" fmla="*/ 1124 h 6912669"/>
              <a:gd name="connsiteX2" fmla="*/ 4777031 w 4787250"/>
              <a:gd name="connsiteY2" fmla="*/ 2953094 h 6912669"/>
              <a:gd name="connsiteX3" fmla="*/ 4786196 w 4787250"/>
              <a:gd name="connsiteY3" fmla="*/ 6899855 h 6912669"/>
              <a:gd name="connsiteX4" fmla="*/ 2318817 w 4787250"/>
              <a:gd name="connsiteY4" fmla="*/ 6898409 h 6912669"/>
              <a:gd name="connsiteX5" fmla="*/ 1376587 w 4787250"/>
              <a:gd name="connsiteY5" fmla="*/ 4166949 h 6912669"/>
              <a:gd name="connsiteX6" fmla="*/ 0 w 4787250"/>
              <a:gd name="connsiteY6" fmla="*/ 19412 h 6912669"/>
              <a:gd name="connsiteX0" fmla="*/ 0 w 4790069"/>
              <a:gd name="connsiteY0" fmla="*/ 19412 h 6912669"/>
              <a:gd name="connsiteX1" fmla="*/ 4774517 w 4790069"/>
              <a:gd name="connsiteY1" fmla="*/ 1124 h 6912669"/>
              <a:gd name="connsiteX2" fmla="*/ 4777031 w 4790069"/>
              <a:gd name="connsiteY2" fmla="*/ 2953094 h 6912669"/>
              <a:gd name="connsiteX3" fmla="*/ 4786196 w 4790069"/>
              <a:gd name="connsiteY3" fmla="*/ 6899855 h 6912669"/>
              <a:gd name="connsiteX4" fmla="*/ 2318817 w 4790069"/>
              <a:gd name="connsiteY4" fmla="*/ 6898409 h 6912669"/>
              <a:gd name="connsiteX5" fmla="*/ 1376587 w 4790069"/>
              <a:gd name="connsiteY5" fmla="*/ 4166949 h 6912669"/>
              <a:gd name="connsiteX6" fmla="*/ 0 w 4790069"/>
              <a:gd name="connsiteY6" fmla="*/ 19412 h 6912669"/>
              <a:gd name="connsiteX0" fmla="*/ 0 w 5242878"/>
              <a:gd name="connsiteY0" fmla="*/ 18288 h 6911545"/>
              <a:gd name="connsiteX1" fmla="*/ 4774517 w 5242878"/>
              <a:gd name="connsiteY1" fmla="*/ 0 h 6911545"/>
              <a:gd name="connsiteX2" fmla="*/ 4786196 w 5242878"/>
              <a:gd name="connsiteY2" fmla="*/ 6898731 h 6911545"/>
              <a:gd name="connsiteX3" fmla="*/ 2318817 w 5242878"/>
              <a:gd name="connsiteY3" fmla="*/ 6897285 h 6911545"/>
              <a:gd name="connsiteX4" fmla="*/ 1376587 w 5242878"/>
              <a:gd name="connsiteY4" fmla="*/ 4165825 h 6911545"/>
              <a:gd name="connsiteX5" fmla="*/ 0 w 5242878"/>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5050862"/>
              <a:gd name="connsiteY0" fmla="*/ 18288 h 6911545"/>
              <a:gd name="connsiteX1" fmla="*/ 4774517 w 5050862"/>
              <a:gd name="connsiteY1" fmla="*/ 0 h 6911545"/>
              <a:gd name="connsiteX2" fmla="*/ 4786196 w 5050862"/>
              <a:gd name="connsiteY2" fmla="*/ 6898731 h 6911545"/>
              <a:gd name="connsiteX3" fmla="*/ 2318817 w 5050862"/>
              <a:gd name="connsiteY3" fmla="*/ 6897285 h 6911545"/>
              <a:gd name="connsiteX4" fmla="*/ 1376587 w 5050862"/>
              <a:gd name="connsiteY4" fmla="*/ 4165825 h 6911545"/>
              <a:gd name="connsiteX5" fmla="*/ 0 w 5050862"/>
              <a:gd name="connsiteY5" fmla="*/ 18288 h 6911545"/>
              <a:gd name="connsiteX0" fmla="*/ 0 w 5131574"/>
              <a:gd name="connsiteY0" fmla="*/ 18288 h 6912393"/>
              <a:gd name="connsiteX1" fmla="*/ 4774517 w 5131574"/>
              <a:gd name="connsiteY1" fmla="*/ 0 h 6912393"/>
              <a:gd name="connsiteX2" fmla="*/ 4786196 w 5131574"/>
              <a:gd name="connsiteY2" fmla="*/ 6898731 h 6912393"/>
              <a:gd name="connsiteX3" fmla="*/ 2318817 w 5131574"/>
              <a:gd name="connsiteY3" fmla="*/ 6897285 h 6912393"/>
              <a:gd name="connsiteX4" fmla="*/ 1376587 w 5131574"/>
              <a:gd name="connsiteY4" fmla="*/ 4165825 h 6912393"/>
              <a:gd name="connsiteX5" fmla="*/ 0 w 5131574"/>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90145"/>
              <a:gd name="connsiteY0" fmla="*/ 18288 h 6912393"/>
              <a:gd name="connsiteX1" fmla="*/ 4774517 w 4790145"/>
              <a:gd name="connsiteY1" fmla="*/ 0 h 6912393"/>
              <a:gd name="connsiteX2" fmla="*/ 4786196 w 4790145"/>
              <a:gd name="connsiteY2" fmla="*/ 6898731 h 6912393"/>
              <a:gd name="connsiteX3" fmla="*/ 2318817 w 4790145"/>
              <a:gd name="connsiteY3" fmla="*/ 6897285 h 6912393"/>
              <a:gd name="connsiteX4" fmla="*/ 1376587 w 4790145"/>
              <a:gd name="connsiteY4" fmla="*/ 4165825 h 6912393"/>
              <a:gd name="connsiteX5" fmla="*/ 0 w 4790145"/>
              <a:gd name="connsiteY5" fmla="*/ 18288 h 6912393"/>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89055"/>
              <a:gd name="connsiteY0" fmla="*/ 18288 h 6912392"/>
              <a:gd name="connsiteX1" fmla="*/ 4774517 w 4789055"/>
              <a:gd name="connsiteY1" fmla="*/ 0 h 6912392"/>
              <a:gd name="connsiteX2" fmla="*/ 4786196 w 4789055"/>
              <a:gd name="connsiteY2" fmla="*/ 6898731 h 6912392"/>
              <a:gd name="connsiteX3" fmla="*/ 2318817 w 4789055"/>
              <a:gd name="connsiteY3" fmla="*/ 6897285 h 6912392"/>
              <a:gd name="connsiteX4" fmla="*/ 1376587 w 4789055"/>
              <a:gd name="connsiteY4" fmla="*/ 4165825 h 6912392"/>
              <a:gd name="connsiteX5" fmla="*/ 0 w 4789055"/>
              <a:gd name="connsiteY5" fmla="*/ 18288 h 6912392"/>
              <a:gd name="connsiteX0" fmla="*/ 0 w 4786196"/>
              <a:gd name="connsiteY0" fmla="*/ 18288 h 6912392"/>
              <a:gd name="connsiteX1" fmla="*/ 4774517 w 4786196"/>
              <a:gd name="connsiteY1" fmla="*/ 0 h 6912392"/>
              <a:gd name="connsiteX2" fmla="*/ 4786196 w 4786196"/>
              <a:gd name="connsiteY2" fmla="*/ 6898731 h 6912392"/>
              <a:gd name="connsiteX3" fmla="*/ 2318817 w 4786196"/>
              <a:gd name="connsiteY3" fmla="*/ 6897285 h 6912392"/>
              <a:gd name="connsiteX4" fmla="*/ 1376587 w 4786196"/>
              <a:gd name="connsiteY4" fmla="*/ 4165825 h 6912392"/>
              <a:gd name="connsiteX5" fmla="*/ 0 w 4786196"/>
              <a:gd name="connsiteY5" fmla="*/ 18288 h 691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196" h="6912392">
                <a:moveTo>
                  <a:pt x="0" y="18288"/>
                </a:moveTo>
                <a:lnTo>
                  <a:pt x="4774517" y="0"/>
                </a:lnTo>
                <a:cubicBezTo>
                  <a:pt x="4780356" y="3449365"/>
                  <a:pt x="4780356" y="3449365"/>
                  <a:pt x="4786196" y="6898731"/>
                </a:cubicBezTo>
                <a:cubicBezTo>
                  <a:pt x="4785790" y="6926946"/>
                  <a:pt x="2285649" y="6903744"/>
                  <a:pt x="2318817" y="6897285"/>
                </a:cubicBezTo>
                <a:cubicBezTo>
                  <a:pt x="2353498" y="5293096"/>
                  <a:pt x="1712315" y="4496965"/>
                  <a:pt x="1376587" y="4165825"/>
                </a:cubicBezTo>
                <a:cubicBezTo>
                  <a:pt x="-324273" y="2639943"/>
                  <a:pt x="861889" y="2066054"/>
                  <a:pt x="0" y="18288"/>
                </a:cubicBezTo>
                <a:close/>
              </a:path>
            </a:pathLst>
          </a:custGeom>
          <a:solidFill>
            <a:schemeClr val="bg1"/>
          </a:solidFill>
        </p:spPr>
        <p:txBody>
          <a:bodyPr/>
          <a:lstStyle>
            <a:lvl1pPr marL="0" indent="0" algn="ctr">
              <a:buNone/>
              <a:defRPr>
                <a:noFill/>
              </a:defRPr>
            </a:lvl1pPr>
          </a:lstStyle>
          <a:p>
            <a:endParaRPr lang="en-US" dirty="0"/>
          </a:p>
        </p:txBody>
      </p:sp>
    </p:spTree>
    <p:extLst>
      <p:ext uri="{BB962C8B-B14F-4D97-AF65-F5344CB8AC3E}">
        <p14:creationId xmlns:p14="http://schemas.microsoft.com/office/powerpoint/2010/main" val="202583052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TOC_CURV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097B080D-6823-074C-A774-2787E842693A}"/>
              </a:ext>
            </a:extLst>
          </p:cNvPr>
          <p:cNvSpPr>
            <a:spLocks noGrp="1"/>
          </p:cNvSpPr>
          <p:nvPr>
            <p:ph type="pic" sz="quarter" idx="18"/>
          </p:nvPr>
        </p:nvSpPr>
        <p:spPr>
          <a:xfrm>
            <a:off x="7519424" y="-18642"/>
            <a:ext cx="4776337" cy="6912392"/>
          </a:xfrm>
          <a:custGeom>
            <a:avLst/>
            <a:gdLst>
              <a:gd name="connsiteX0" fmla="*/ 0 w 4856692"/>
              <a:gd name="connsiteY0" fmla="*/ 0 h 6858000"/>
              <a:gd name="connsiteX1" fmla="*/ 4856692 w 4856692"/>
              <a:gd name="connsiteY1" fmla="*/ 0 h 6858000"/>
              <a:gd name="connsiteX2" fmla="*/ 4856692 w 4856692"/>
              <a:gd name="connsiteY2" fmla="*/ 6858000 h 6858000"/>
              <a:gd name="connsiteX3" fmla="*/ 0 w 4856692"/>
              <a:gd name="connsiteY3" fmla="*/ 6858000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982177"/>
              <a:gd name="connsiteX1" fmla="*/ 4800247 w 4800247"/>
              <a:gd name="connsiteY1" fmla="*/ 0 h 6982177"/>
              <a:gd name="connsiteX2" fmla="*/ 2023180 w 4800247"/>
              <a:gd name="connsiteY2" fmla="*/ 6982177 h 6982177"/>
              <a:gd name="connsiteX3" fmla="*/ 1411112 w 4800247"/>
              <a:gd name="connsiteY3" fmla="*/ 4238977 h 6982177"/>
              <a:gd name="connsiteX4" fmla="*/ 0 w 4800247"/>
              <a:gd name="connsiteY4" fmla="*/ 22578 h 6982177"/>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5763091"/>
              <a:gd name="connsiteY0" fmla="*/ 22578 h 7180150"/>
              <a:gd name="connsiteX1" fmla="*/ 4800247 w 5763091"/>
              <a:gd name="connsiteY1" fmla="*/ 0 h 7180150"/>
              <a:gd name="connsiteX2" fmla="*/ 2316691 w 5763091"/>
              <a:gd name="connsiteY2" fmla="*/ 6824133 h 7180150"/>
              <a:gd name="connsiteX3" fmla="*/ 1411112 w 5763091"/>
              <a:gd name="connsiteY3" fmla="*/ 4238977 h 7180150"/>
              <a:gd name="connsiteX4" fmla="*/ 0 w 5763091"/>
              <a:gd name="connsiteY4" fmla="*/ 22578 h 7180150"/>
              <a:gd name="connsiteX0" fmla="*/ 0 w 5904796"/>
              <a:gd name="connsiteY0" fmla="*/ 22578 h 7147830"/>
              <a:gd name="connsiteX1" fmla="*/ 4800247 w 5904796"/>
              <a:gd name="connsiteY1" fmla="*/ 0 h 7147830"/>
              <a:gd name="connsiteX2" fmla="*/ 2316691 w 5904796"/>
              <a:gd name="connsiteY2" fmla="*/ 6824133 h 7147830"/>
              <a:gd name="connsiteX3" fmla="*/ 1411112 w 5904796"/>
              <a:gd name="connsiteY3" fmla="*/ 4238977 h 7147830"/>
              <a:gd name="connsiteX4" fmla="*/ 0 w 5904796"/>
              <a:gd name="connsiteY4" fmla="*/ 22578 h 7147830"/>
              <a:gd name="connsiteX0" fmla="*/ 0 w 5916085"/>
              <a:gd name="connsiteY0" fmla="*/ 0 h 7147830"/>
              <a:gd name="connsiteX1" fmla="*/ 4811536 w 5916085"/>
              <a:gd name="connsiteY1" fmla="*/ 0 h 7147830"/>
              <a:gd name="connsiteX2" fmla="*/ 2327980 w 5916085"/>
              <a:gd name="connsiteY2" fmla="*/ 6824133 h 7147830"/>
              <a:gd name="connsiteX3" fmla="*/ 1422401 w 5916085"/>
              <a:gd name="connsiteY3" fmla="*/ 4238977 h 7147830"/>
              <a:gd name="connsiteX4" fmla="*/ 0 w 5916085"/>
              <a:gd name="connsiteY4" fmla="*/ 0 h 7147830"/>
              <a:gd name="connsiteX0" fmla="*/ 0 w 5675775"/>
              <a:gd name="connsiteY0" fmla="*/ 0 h 6824133"/>
              <a:gd name="connsiteX1" fmla="*/ 4811536 w 5675775"/>
              <a:gd name="connsiteY1" fmla="*/ 0 h 6824133"/>
              <a:gd name="connsiteX2" fmla="*/ 5456638 w 5675775"/>
              <a:gd name="connsiteY2" fmla="*/ 3194462 h 6824133"/>
              <a:gd name="connsiteX3" fmla="*/ 2327980 w 5675775"/>
              <a:gd name="connsiteY3" fmla="*/ 6824133 h 6824133"/>
              <a:gd name="connsiteX4" fmla="*/ 1422401 w 5675775"/>
              <a:gd name="connsiteY4" fmla="*/ 4238977 h 6824133"/>
              <a:gd name="connsiteX5" fmla="*/ 0 w 5675775"/>
              <a:gd name="connsiteY5" fmla="*/ 0 h 6824133"/>
              <a:gd name="connsiteX0" fmla="*/ 0 w 5755711"/>
              <a:gd name="connsiteY0" fmla="*/ 0 h 6824133"/>
              <a:gd name="connsiteX1" fmla="*/ 4811536 w 5755711"/>
              <a:gd name="connsiteY1" fmla="*/ 0 h 6824133"/>
              <a:gd name="connsiteX2" fmla="*/ 5563515 w 5755711"/>
              <a:gd name="connsiteY2" fmla="*/ 4702628 h 6824133"/>
              <a:gd name="connsiteX3" fmla="*/ 2327980 w 5755711"/>
              <a:gd name="connsiteY3" fmla="*/ 6824133 h 6824133"/>
              <a:gd name="connsiteX4" fmla="*/ 1422401 w 5755711"/>
              <a:gd name="connsiteY4" fmla="*/ 4238977 h 6824133"/>
              <a:gd name="connsiteX5" fmla="*/ 0 w 5755711"/>
              <a:gd name="connsiteY5" fmla="*/ 0 h 6824133"/>
              <a:gd name="connsiteX0" fmla="*/ 0 w 5295909"/>
              <a:gd name="connsiteY0" fmla="*/ 0 h 7286137"/>
              <a:gd name="connsiteX1" fmla="*/ 4811536 w 5295909"/>
              <a:gd name="connsiteY1" fmla="*/ 0 h 7286137"/>
              <a:gd name="connsiteX2" fmla="*/ 4732243 w 5295909"/>
              <a:gd name="connsiteY2" fmla="*/ 6840186 h 7286137"/>
              <a:gd name="connsiteX3" fmla="*/ 2327980 w 5295909"/>
              <a:gd name="connsiteY3" fmla="*/ 6824133 h 7286137"/>
              <a:gd name="connsiteX4" fmla="*/ 1422401 w 5295909"/>
              <a:gd name="connsiteY4" fmla="*/ 4238977 h 7286137"/>
              <a:gd name="connsiteX5" fmla="*/ 0 w 5295909"/>
              <a:gd name="connsiteY5" fmla="*/ 0 h 7286137"/>
              <a:gd name="connsiteX0" fmla="*/ 0 w 5210537"/>
              <a:gd name="connsiteY0" fmla="*/ 0 h 7112343"/>
              <a:gd name="connsiteX1" fmla="*/ 4811536 w 5210537"/>
              <a:gd name="connsiteY1" fmla="*/ 0 h 7112343"/>
              <a:gd name="connsiteX2" fmla="*/ 4827246 w 5210537"/>
              <a:gd name="connsiteY2" fmla="*/ 2481944 h 7112343"/>
              <a:gd name="connsiteX3" fmla="*/ 4732243 w 5210537"/>
              <a:gd name="connsiteY3" fmla="*/ 6840186 h 7112343"/>
              <a:gd name="connsiteX4" fmla="*/ 2327980 w 5210537"/>
              <a:gd name="connsiteY4" fmla="*/ 6824133 h 7112343"/>
              <a:gd name="connsiteX5" fmla="*/ 1422401 w 5210537"/>
              <a:gd name="connsiteY5" fmla="*/ 4238977 h 7112343"/>
              <a:gd name="connsiteX6" fmla="*/ 0 w 5210537"/>
              <a:gd name="connsiteY6" fmla="*/ 0 h 7112343"/>
              <a:gd name="connsiteX0" fmla="*/ 0 w 5162768"/>
              <a:gd name="connsiteY0" fmla="*/ 0 h 7112343"/>
              <a:gd name="connsiteX1" fmla="*/ 4811536 w 5162768"/>
              <a:gd name="connsiteY1" fmla="*/ 0 h 7112343"/>
              <a:gd name="connsiteX2" fmla="*/ 4625365 w 5162768"/>
              <a:gd name="connsiteY2" fmla="*/ 2256313 h 7112343"/>
              <a:gd name="connsiteX3" fmla="*/ 4732243 w 5162768"/>
              <a:gd name="connsiteY3" fmla="*/ 6840186 h 7112343"/>
              <a:gd name="connsiteX4" fmla="*/ 2327980 w 5162768"/>
              <a:gd name="connsiteY4" fmla="*/ 6824133 h 7112343"/>
              <a:gd name="connsiteX5" fmla="*/ 1422401 w 5162768"/>
              <a:gd name="connsiteY5" fmla="*/ 4238977 h 7112343"/>
              <a:gd name="connsiteX6" fmla="*/ 0 w 5162768"/>
              <a:gd name="connsiteY6" fmla="*/ 0 h 7112343"/>
              <a:gd name="connsiteX0" fmla="*/ 0 w 4924668"/>
              <a:gd name="connsiteY0" fmla="*/ 1764 h 7114107"/>
              <a:gd name="connsiteX1" fmla="*/ 4811536 w 4924668"/>
              <a:gd name="connsiteY1" fmla="*/ 1764 h 7114107"/>
              <a:gd name="connsiteX2" fmla="*/ 4625365 w 4924668"/>
              <a:gd name="connsiteY2" fmla="*/ 2258077 h 7114107"/>
              <a:gd name="connsiteX3" fmla="*/ 4732243 w 4924668"/>
              <a:gd name="connsiteY3" fmla="*/ 6841950 h 7114107"/>
              <a:gd name="connsiteX4" fmla="*/ 2327980 w 4924668"/>
              <a:gd name="connsiteY4" fmla="*/ 6825897 h 7114107"/>
              <a:gd name="connsiteX5" fmla="*/ 1422401 w 4924668"/>
              <a:gd name="connsiteY5" fmla="*/ 4240741 h 7114107"/>
              <a:gd name="connsiteX6" fmla="*/ 0 w 4924668"/>
              <a:gd name="connsiteY6" fmla="*/ 1764 h 7114107"/>
              <a:gd name="connsiteX0" fmla="*/ 0 w 4958185"/>
              <a:gd name="connsiteY0" fmla="*/ 1515 h 7113858"/>
              <a:gd name="connsiteX1" fmla="*/ 4811536 w 4958185"/>
              <a:gd name="connsiteY1" fmla="*/ 1515 h 7113858"/>
              <a:gd name="connsiteX2" fmla="*/ 4767868 w 4958185"/>
              <a:gd name="connsiteY2" fmla="*/ 2459709 h 7113858"/>
              <a:gd name="connsiteX3" fmla="*/ 4732243 w 4958185"/>
              <a:gd name="connsiteY3" fmla="*/ 6841701 h 7113858"/>
              <a:gd name="connsiteX4" fmla="*/ 2327980 w 4958185"/>
              <a:gd name="connsiteY4" fmla="*/ 6825648 h 7113858"/>
              <a:gd name="connsiteX5" fmla="*/ 1422401 w 4958185"/>
              <a:gd name="connsiteY5" fmla="*/ 4240492 h 7113858"/>
              <a:gd name="connsiteX6" fmla="*/ 0 w 4958185"/>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094549"/>
              <a:gd name="connsiteX1" fmla="*/ 4811536 w 4811720"/>
              <a:gd name="connsiteY1" fmla="*/ 1515 h 7094549"/>
              <a:gd name="connsiteX2" fmla="*/ 4767868 w 4811720"/>
              <a:gd name="connsiteY2" fmla="*/ 2459709 h 7094549"/>
              <a:gd name="connsiteX3" fmla="*/ 4767869 w 4811720"/>
              <a:gd name="connsiteY3" fmla="*/ 6817950 h 7094549"/>
              <a:gd name="connsiteX4" fmla="*/ 2327980 w 4811720"/>
              <a:gd name="connsiteY4" fmla="*/ 6825648 h 7094549"/>
              <a:gd name="connsiteX5" fmla="*/ 1422401 w 4811720"/>
              <a:gd name="connsiteY5" fmla="*/ 4240492 h 7094549"/>
              <a:gd name="connsiteX6" fmla="*/ 0 w 4811720"/>
              <a:gd name="connsiteY6" fmla="*/ 1515 h 7094549"/>
              <a:gd name="connsiteX0" fmla="*/ 0 w 4769795"/>
              <a:gd name="connsiteY0" fmla="*/ 10740 h 7103774"/>
              <a:gd name="connsiteX1" fmla="*/ 4719172 w 4769795"/>
              <a:gd name="connsiteY1" fmla="*/ 1504 h 7103774"/>
              <a:gd name="connsiteX2" fmla="*/ 4767868 w 4769795"/>
              <a:gd name="connsiteY2" fmla="*/ 2468934 h 7103774"/>
              <a:gd name="connsiteX3" fmla="*/ 4767869 w 4769795"/>
              <a:gd name="connsiteY3" fmla="*/ 6827175 h 7103774"/>
              <a:gd name="connsiteX4" fmla="*/ 2327980 w 4769795"/>
              <a:gd name="connsiteY4" fmla="*/ 6834873 h 7103774"/>
              <a:gd name="connsiteX5" fmla="*/ 1422401 w 4769795"/>
              <a:gd name="connsiteY5" fmla="*/ 4249717 h 7103774"/>
              <a:gd name="connsiteX6" fmla="*/ 0 w 4769795"/>
              <a:gd name="connsiteY6" fmla="*/ 10740 h 7103774"/>
              <a:gd name="connsiteX0" fmla="*/ 0 w 4777354"/>
              <a:gd name="connsiteY0" fmla="*/ 0 h 7093034"/>
              <a:gd name="connsiteX1" fmla="*/ 4774590 w 4777354"/>
              <a:gd name="connsiteY1" fmla="*/ 18473 h 7093034"/>
              <a:gd name="connsiteX2" fmla="*/ 4767868 w 4777354"/>
              <a:gd name="connsiteY2" fmla="*/ 2458194 h 7093034"/>
              <a:gd name="connsiteX3" fmla="*/ 4767869 w 4777354"/>
              <a:gd name="connsiteY3" fmla="*/ 6816435 h 7093034"/>
              <a:gd name="connsiteX4" fmla="*/ 2327980 w 4777354"/>
              <a:gd name="connsiteY4" fmla="*/ 6824133 h 7093034"/>
              <a:gd name="connsiteX5" fmla="*/ 1422401 w 4777354"/>
              <a:gd name="connsiteY5" fmla="*/ 4238977 h 7093034"/>
              <a:gd name="connsiteX6" fmla="*/ 0 w 4777354"/>
              <a:gd name="connsiteY6" fmla="*/ 0 h 7093034"/>
              <a:gd name="connsiteX0" fmla="*/ 0 w 4773747"/>
              <a:gd name="connsiteY0" fmla="*/ 1514 h 7094548"/>
              <a:gd name="connsiteX1" fmla="*/ 4765354 w 4773747"/>
              <a:gd name="connsiteY1" fmla="*/ 1514 h 7094548"/>
              <a:gd name="connsiteX2" fmla="*/ 4767868 w 4773747"/>
              <a:gd name="connsiteY2" fmla="*/ 2459708 h 7094548"/>
              <a:gd name="connsiteX3" fmla="*/ 4767869 w 4773747"/>
              <a:gd name="connsiteY3" fmla="*/ 6817949 h 7094548"/>
              <a:gd name="connsiteX4" fmla="*/ 2327980 w 4773747"/>
              <a:gd name="connsiteY4" fmla="*/ 6825647 h 7094548"/>
              <a:gd name="connsiteX5" fmla="*/ 1422401 w 4773747"/>
              <a:gd name="connsiteY5" fmla="*/ 4240491 h 7094548"/>
              <a:gd name="connsiteX6" fmla="*/ 0 w 4773747"/>
              <a:gd name="connsiteY6" fmla="*/ 1514 h 7094548"/>
              <a:gd name="connsiteX0" fmla="*/ 0 w 4773747"/>
              <a:gd name="connsiteY0" fmla="*/ 1514 h 6825647"/>
              <a:gd name="connsiteX1" fmla="*/ 4765354 w 4773747"/>
              <a:gd name="connsiteY1" fmla="*/ 1514 h 6825647"/>
              <a:gd name="connsiteX2" fmla="*/ 4767868 w 4773747"/>
              <a:gd name="connsiteY2" fmla="*/ 2459708 h 6825647"/>
              <a:gd name="connsiteX3" fmla="*/ 4767869 w 4773747"/>
              <a:gd name="connsiteY3" fmla="*/ 6817949 h 6825647"/>
              <a:gd name="connsiteX4" fmla="*/ 2327980 w 4773747"/>
              <a:gd name="connsiteY4" fmla="*/ 6825647 h 6825647"/>
              <a:gd name="connsiteX5" fmla="*/ 1422401 w 4773747"/>
              <a:gd name="connsiteY5" fmla="*/ 4240491 h 6825647"/>
              <a:gd name="connsiteX6" fmla="*/ 0 w 4773747"/>
              <a:gd name="connsiteY6" fmla="*/ 1514 h 6825647"/>
              <a:gd name="connsiteX0" fmla="*/ 0 w 4773747"/>
              <a:gd name="connsiteY0" fmla="*/ 1514 h 6841784"/>
              <a:gd name="connsiteX1" fmla="*/ 4765354 w 4773747"/>
              <a:gd name="connsiteY1" fmla="*/ 1514 h 6841784"/>
              <a:gd name="connsiteX2" fmla="*/ 4767868 w 4773747"/>
              <a:gd name="connsiteY2" fmla="*/ 2459708 h 6841784"/>
              <a:gd name="connsiteX3" fmla="*/ 4767869 w 4773747"/>
              <a:gd name="connsiteY3" fmla="*/ 6817949 h 6841784"/>
              <a:gd name="connsiteX4" fmla="*/ 2327980 w 4773747"/>
              <a:gd name="connsiteY4" fmla="*/ 6825647 h 6841784"/>
              <a:gd name="connsiteX5" fmla="*/ 1422401 w 4773747"/>
              <a:gd name="connsiteY5" fmla="*/ 4240491 h 6841784"/>
              <a:gd name="connsiteX6" fmla="*/ 0 w 4773747"/>
              <a:gd name="connsiteY6" fmla="*/ 1514 h 6841784"/>
              <a:gd name="connsiteX0" fmla="*/ 0 w 4773747"/>
              <a:gd name="connsiteY0" fmla="*/ 1514 h 6820553"/>
              <a:gd name="connsiteX1" fmla="*/ 4765354 w 4773747"/>
              <a:gd name="connsiteY1" fmla="*/ 1514 h 6820553"/>
              <a:gd name="connsiteX2" fmla="*/ 4767868 w 4773747"/>
              <a:gd name="connsiteY2" fmla="*/ 2459708 h 6820553"/>
              <a:gd name="connsiteX3" fmla="*/ 4767869 w 4773747"/>
              <a:gd name="connsiteY3" fmla="*/ 6817949 h 6820553"/>
              <a:gd name="connsiteX4" fmla="*/ 2667007 w 4773747"/>
              <a:gd name="connsiteY4" fmla="*/ 6313583 h 6820553"/>
              <a:gd name="connsiteX5" fmla="*/ 1422401 w 4773747"/>
              <a:gd name="connsiteY5" fmla="*/ 4240491 h 6820553"/>
              <a:gd name="connsiteX6" fmla="*/ 0 w 4773747"/>
              <a:gd name="connsiteY6" fmla="*/ 1514 h 6820553"/>
              <a:gd name="connsiteX0" fmla="*/ 0 w 4773747"/>
              <a:gd name="connsiteY0" fmla="*/ 1514 h 6864385"/>
              <a:gd name="connsiteX1" fmla="*/ 4765354 w 4773747"/>
              <a:gd name="connsiteY1" fmla="*/ 1514 h 6864385"/>
              <a:gd name="connsiteX2" fmla="*/ 4767868 w 4773747"/>
              <a:gd name="connsiteY2" fmla="*/ 2459708 h 6864385"/>
              <a:gd name="connsiteX3" fmla="*/ 4767869 w 4773747"/>
              <a:gd name="connsiteY3" fmla="*/ 6817949 h 6864385"/>
              <a:gd name="connsiteX4" fmla="*/ 2364632 w 4773747"/>
              <a:gd name="connsiteY4" fmla="*/ 6862223 h 6864385"/>
              <a:gd name="connsiteX5" fmla="*/ 1422401 w 4773747"/>
              <a:gd name="connsiteY5" fmla="*/ 4240491 h 6864385"/>
              <a:gd name="connsiteX6" fmla="*/ 0 w 4773747"/>
              <a:gd name="connsiteY6" fmla="*/ 1514 h 6864385"/>
              <a:gd name="connsiteX0" fmla="*/ 0 w 4773747"/>
              <a:gd name="connsiteY0" fmla="*/ 1514 h 6890452"/>
              <a:gd name="connsiteX1" fmla="*/ 4765354 w 4773747"/>
              <a:gd name="connsiteY1" fmla="*/ 1514 h 6890452"/>
              <a:gd name="connsiteX2" fmla="*/ 4767868 w 4773747"/>
              <a:gd name="connsiteY2" fmla="*/ 2459708 h 6890452"/>
              <a:gd name="connsiteX3" fmla="*/ 4767869 w 4773747"/>
              <a:gd name="connsiteY3" fmla="*/ 6817949 h 6890452"/>
              <a:gd name="connsiteX4" fmla="*/ 2053094 w 4773747"/>
              <a:gd name="connsiteY4" fmla="*/ 6889655 h 6890452"/>
              <a:gd name="connsiteX5" fmla="*/ 1422401 w 4773747"/>
              <a:gd name="connsiteY5" fmla="*/ 4240491 h 6890452"/>
              <a:gd name="connsiteX6" fmla="*/ 0 w 4773747"/>
              <a:gd name="connsiteY6" fmla="*/ 1514 h 6890452"/>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87019"/>
              <a:gd name="connsiteY0" fmla="*/ 1514 h 6884205"/>
              <a:gd name="connsiteX1" fmla="*/ 4765354 w 4787019"/>
              <a:gd name="connsiteY1" fmla="*/ 1514 h 6884205"/>
              <a:gd name="connsiteX2" fmla="*/ 4767868 w 4787019"/>
              <a:gd name="connsiteY2" fmla="*/ 2459708 h 6884205"/>
              <a:gd name="connsiteX3" fmla="*/ 4786195 w 4787019"/>
              <a:gd name="connsiteY3" fmla="*/ 6845381 h 6884205"/>
              <a:gd name="connsiteX4" fmla="*/ 2318817 w 4787019"/>
              <a:gd name="connsiteY4" fmla="*/ 6880511 h 6884205"/>
              <a:gd name="connsiteX5" fmla="*/ 1376587 w 4787019"/>
              <a:gd name="connsiteY5" fmla="*/ 4149051 h 6884205"/>
              <a:gd name="connsiteX6" fmla="*/ 0 w 4787019"/>
              <a:gd name="connsiteY6" fmla="*/ 1514 h 6884205"/>
              <a:gd name="connsiteX0" fmla="*/ 0 w 4773747"/>
              <a:gd name="connsiteY0" fmla="*/ 1514 h 6880636"/>
              <a:gd name="connsiteX1" fmla="*/ 4765354 w 4773747"/>
              <a:gd name="connsiteY1" fmla="*/ 1514 h 6880636"/>
              <a:gd name="connsiteX2" fmla="*/ 4767868 w 4773747"/>
              <a:gd name="connsiteY2" fmla="*/ 2459708 h 6880636"/>
              <a:gd name="connsiteX3" fmla="*/ 4667078 w 4773747"/>
              <a:gd name="connsiteY3" fmla="*/ 6598493 h 6880636"/>
              <a:gd name="connsiteX4" fmla="*/ 2318817 w 4773747"/>
              <a:gd name="connsiteY4" fmla="*/ 6880511 h 6880636"/>
              <a:gd name="connsiteX5" fmla="*/ 1376587 w 4773747"/>
              <a:gd name="connsiteY5" fmla="*/ 4149051 h 6880636"/>
              <a:gd name="connsiteX6" fmla="*/ 0 w 4773747"/>
              <a:gd name="connsiteY6" fmla="*/ 1514 h 6880636"/>
              <a:gd name="connsiteX0" fmla="*/ 0 w 4773747"/>
              <a:gd name="connsiteY0" fmla="*/ 1514 h 6880628"/>
              <a:gd name="connsiteX1" fmla="*/ 4765354 w 4773747"/>
              <a:gd name="connsiteY1" fmla="*/ 1514 h 6880628"/>
              <a:gd name="connsiteX2" fmla="*/ 4767868 w 4773747"/>
              <a:gd name="connsiteY2" fmla="*/ 2459708 h 6880628"/>
              <a:gd name="connsiteX3" fmla="*/ 4667078 w 4773747"/>
              <a:gd name="connsiteY3" fmla="*/ 6598493 h 6880628"/>
              <a:gd name="connsiteX4" fmla="*/ 2318817 w 4773747"/>
              <a:gd name="connsiteY4" fmla="*/ 6880511 h 6880628"/>
              <a:gd name="connsiteX5" fmla="*/ 1376587 w 4773747"/>
              <a:gd name="connsiteY5" fmla="*/ 4149051 h 6880628"/>
              <a:gd name="connsiteX6" fmla="*/ 0 w 4773747"/>
              <a:gd name="connsiteY6" fmla="*/ 1514 h 6880628"/>
              <a:gd name="connsiteX0" fmla="*/ 0 w 4787020"/>
              <a:gd name="connsiteY0" fmla="*/ 1514 h 6894771"/>
              <a:gd name="connsiteX1" fmla="*/ 4765354 w 4787020"/>
              <a:gd name="connsiteY1" fmla="*/ 1514 h 6894771"/>
              <a:gd name="connsiteX2" fmla="*/ 4767868 w 4787020"/>
              <a:gd name="connsiteY2" fmla="*/ 2459708 h 6894771"/>
              <a:gd name="connsiteX3" fmla="*/ 4786196 w 4787020"/>
              <a:gd name="connsiteY3" fmla="*/ 6881957 h 6894771"/>
              <a:gd name="connsiteX4" fmla="*/ 2318817 w 4787020"/>
              <a:gd name="connsiteY4" fmla="*/ 6880511 h 6894771"/>
              <a:gd name="connsiteX5" fmla="*/ 1376587 w 4787020"/>
              <a:gd name="connsiteY5" fmla="*/ 4149051 h 6894771"/>
              <a:gd name="connsiteX6" fmla="*/ 0 w 4787020"/>
              <a:gd name="connsiteY6" fmla="*/ 1514 h 6894771"/>
              <a:gd name="connsiteX0" fmla="*/ 0 w 4787020"/>
              <a:gd name="connsiteY0" fmla="*/ 19782 h 6913039"/>
              <a:gd name="connsiteX1" fmla="*/ 4774517 w 4787020"/>
              <a:gd name="connsiteY1" fmla="*/ 1494 h 6913039"/>
              <a:gd name="connsiteX2" fmla="*/ 4767868 w 4787020"/>
              <a:gd name="connsiteY2" fmla="*/ 2477976 h 6913039"/>
              <a:gd name="connsiteX3" fmla="*/ 4786196 w 4787020"/>
              <a:gd name="connsiteY3" fmla="*/ 6900225 h 6913039"/>
              <a:gd name="connsiteX4" fmla="*/ 2318817 w 4787020"/>
              <a:gd name="connsiteY4" fmla="*/ 6898779 h 6913039"/>
              <a:gd name="connsiteX5" fmla="*/ 1376587 w 4787020"/>
              <a:gd name="connsiteY5" fmla="*/ 4167319 h 6913039"/>
              <a:gd name="connsiteX6" fmla="*/ 0 w 4787020"/>
              <a:gd name="connsiteY6" fmla="*/ 19782 h 6913039"/>
              <a:gd name="connsiteX0" fmla="*/ 0 w 4787250"/>
              <a:gd name="connsiteY0" fmla="*/ 19412 h 6912669"/>
              <a:gd name="connsiteX1" fmla="*/ 4774517 w 4787250"/>
              <a:gd name="connsiteY1" fmla="*/ 1124 h 6912669"/>
              <a:gd name="connsiteX2" fmla="*/ 4777031 w 4787250"/>
              <a:gd name="connsiteY2" fmla="*/ 2953094 h 6912669"/>
              <a:gd name="connsiteX3" fmla="*/ 4786196 w 4787250"/>
              <a:gd name="connsiteY3" fmla="*/ 6899855 h 6912669"/>
              <a:gd name="connsiteX4" fmla="*/ 2318817 w 4787250"/>
              <a:gd name="connsiteY4" fmla="*/ 6898409 h 6912669"/>
              <a:gd name="connsiteX5" fmla="*/ 1376587 w 4787250"/>
              <a:gd name="connsiteY5" fmla="*/ 4166949 h 6912669"/>
              <a:gd name="connsiteX6" fmla="*/ 0 w 4787250"/>
              <a:gd name="connsiteY6" fmla="*/ 19412 h 6912669"/>
              <a:gd name="connsiteX0" fmla="*/ 0 w 4790069"/>
              <a:gd name="connsiteY0" fmla="*/ 19412 h 6912669"/>
              <a:gd name="connsiteX1" fmla="*/ 4774517 w 4790069"/>
              <a:gd name="connsiteY1" fmla="*/ 1124 h 6912669"/>
              <a:gd name="connsiteX2" fmla="*/ 4777031 w 4790069"/>
              <a:gd name="connsiteY2" fmla="*/ 2953094 h 6912669"/>
              <a:gd name="connsiteX3" fmla="*/ 4786196 w 4790069"/>
              <a:gd name="connsiteY3" fmla="*/ 6899855 h 6912669"/>
              <a:gd name="connsiteX4" fmla="*/ 2318817 w 4790069"/>
              <a:gd name="connsiteY4" fmla="*/ 6898409 h 6912669"/>
              <a:gd name="connsiteX5" fmla="*/ 1376587 w 4790069"/>
              <a:gd name="connsiteY5" fmla="*/ 4166949 h 6912669"/>
              <a:gd name="connsiteX6" fmla="*/ 0 w 4790069"/>
              <a:gd name="connsiteY6" fmla="*/ 19412 h 6912669"/>
              <a:gd name="connsiteX0" fmla="*/ 0 w 5242878"/>
              <a:gd name="connsiteY0" fmla="*/ 18288 h 6911545"/>
              <a:gd name="connsiteX1" fmla="*/ 4774517 w 5242878"/>
              <a:gd name="connsiteY1" fmla="*/ 0 h 6911545"/>
              <a:gd name="connsiteX2" fmla="*/ 4786196 w 5242878"/>
              <a:gd name="connsiteY2" fmla="*/ 6898731 h 6911545"/>
              <a:gd name="connsiteX3" fmla="*/ 2318817 w 5242878"/>
              <a:gd name="connsiteY3" fmla="*/ 6897285 h 6911545"/>
              <a:gd name="connsiteX4" fmla="*/ 1376587 w 5242878"/>
              <a:gd name="connsiteY4" fmla="*/ 4165825 h 6911545"/>
              <a:gd name="connsiteX5" fmla="*/ 0 w 5242878"/>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5050862"/>
              <a:gd name="connsiteY0" fmla="*/ 18288 h 6911545"/>
              <a:gd name="connsiteX1" fmla="*/ 4774517 w 5050862"/>
              <a:gd name="connsiteY1" fmla="*/ 0 h 6911545"/>
              <a:gd name="connsiteX2" fmla="*/ 4786196 w 5050862"/>
              <a:gd name="connsiteY2" fmla="*/ 6898731 h 6911545"/>
              <a:gd name="connsiteX3" fmla="*/ 2318817 w 5050862"/>
              <a:gd name="connsiteY3" fmla="*/ 6897285 h 6911545"/>
              <a:gd name="connsiteX4" fmla="*/ 1376587 w 5050862"/>
              <a:gd name="connsiteY4" fmla="*/ 4165825 h 6911545"/>
              <a:gd name="connsiteX5" fmla="*/ 0 w 5050862"/>
              <a:gd name="connsiteY5" fmla="*/ 18288 h 6911545"/>
              <a:gd name="connsiteX0" fmla="*/ 0 w 5131574"/>
              <a:gd name="connsiteY0" fmla="*/ 18288 h 6912393"/>
              <a:gd name="connsiteX1" fmla="*/ 4774517 w 5131574"/>
              <a:gd name="connsiteY1" fmla="*/ 0 h 6912393"/>
              <a:gd name="connsiteX2" fmla="*/ 4786196 w 5131574"/>
              <a:gd name="connsiteY2" fmla="*/ 6898731 h 6912393"/>
              <a:gd name="connsiteX3" fmla="*/ 2318817 w 5131574"/>
              <a:gd name="connsiteY3" fmla="*/ 6897285 h 6912393"/>
              <a:gd name="connsiteX4" fmla="*/ 1376587 w 5131574"/>
              <a:gd name="connsiteY4" fmla="*/ 4165825 h 6912393"/>
              <a:gd name="connsiteX5" fmla="*/ 0 w 5131574"/>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90145"/>
              <a:gd name="connsiteY0" fmla="*/ 18288 h 6912393"/>
              <a:gd name="connsiteX1" fmla="*/ 4774517 w 4790145"/>
              <a:gd name="connsiteY1" fmla="*/ 0 h 6912393"/>
              <a:gd name="connsiteX2" fmla="*/ 4786196 w 4790145"/>
              <a:gd name="connsiteY2" fmla="*/ 6898731 h 6912393"/>
              <a:gd name="connsiteX3" fmla="*/ 2318817 w 4790145"/>
              <a:gd name="connsiteY3" fmla="*/ 6897285 h 6912393"/>
              <a:gd name="connsiteX4" fmla="*/ 1376587 w 4790145"/>
              <a:gd name="connsiteY4" fmla="*/ 4165825 h 6912393"/>
              <a:gd name="connsiteX5" fmla="*/ 0 w 4790145"/>
              <a:gd name="connsiteY5" fmla="*/ 18288 h 6912393"/>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89055"/>
              <a:gd name="connsiteY0" fmla="*/ 18288 h 6912392"/>
              <a:gd name="connsiteX1" fmla="*/ 4774517 w 4789055"/>
              <a:gd name="connsiteY1" fmla="*/ 0 h 6912392"/>
              <a:gd name="connsiteX2" fmla="*/ 4786196 w 4789055"/>
              <a:gd name="connsiteY2" fmla="*/ 6898731 h 6912392"/>
              <a:gd name="connsiteX3" fmla="*/ 2318817 w 4789055"/>
              <a:gd name="connsiteY3" fmla="*/ 6897285 h 6912392"/>
              <a:gd name="connsiteX4" fmla="*/ 1376587 w 4789055"/>
              <a:gd name="connsiteY4" fmla="*/ 4165825 h 6912392"/>
              <a:gd name="connsiteX5" fmla="*/ 0 w 4789055"/>
              <a:gd name="connsiteY5" fmla="*/ 18288 h 6912392"/>
              <a:gd name="connsiteX0" fmla="*/ 0 w 4786196"/>
              <a:gd name="connsiteY0" fmla="*/ 18288 h 6912392"/>
              <a:gd name="connsiteX1" fmla="*/ 4774517 w 4786196"/>
              <a:gd name="connsiteY1" fmla="*/ 0 h 6912392"/>
              <a:gd name="connsiteX2" fmla="*/ 4786196 w 4786196"/>
              <a:gd name="connsiteY2" fmla="*/ 6898731 h 6912392"/>
              <a:gd name="connsiteX3" fmla="*/ 2318817 w 4786196"/>
              <a:gd name="connsiteY3" fmla="*/ 6897285 h 6912392"/>
              <a:gd name="connsiteX4" fmla="*/ 1376587 w 4786196"/>
              <a:gd name="connsiteY4" fmla="*/ 4165825 h 6912392"/>
              <a:gd name="connsiteX5" fmla="*/ 0 w 4786196"/>
              <a:gd name="connsiteY5" fmla="*/ 18288 h 691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196" h="6912392">
                <a:moveTo>
                  <a:pt x="0" y="18288"/>
                </a:moveTo>
                <a:lnTo>
                  <a:pt x="4774517" y="0"/>
                </a:lnTo>
                <a:cubicBezTo>
                  <a:pt x="4780356" y="3449365"/>
                  <a:pt x="4780356" y="3449365"/>
                  <a:pt x="4786196" y="6898731"/>
                </a:cubicBezTo>
                <a:cubicBezTo>
                  <a:pt x="4785790" y="6926946"/>
                  <a:pt x="2285649" y="6903744"/>
                  <a:pt x="2318817" y="6897285"/>
                </a:cubicBezTo>
                <a:cubicBezTo>
                  <a:pt x="2353498" y="5293096"/>
                  <a:pt x="1712315" y="4496965"/>
                  <a:pt x="1376587" y="4165825"/>
                </a:cubicBezTo>
                <a:cubicBezTo>
                  <a:pt x="-324273" y="2639943"/>
                  <a:pt x="861889" y="2066054"/>
                  <a:pt x="0" y="18288"/>
                </a:cubicBezTo>
                <a:close/>
              </a:path>
            </a:pathLst>
          </a:custGeom>
          <a:solidFill>
            <a:schemeClr val="bg1"/>
          </a:solidFill>
        </p:spPr>
        <p:txBody>
          <a:bodyPr/>
          <a:lstStyle>
            <a:lvl1pPr marL="0" indent="0" algn="ctr">
              <a:buNone/>
              <a:defRPr>
                <a:noFill/>
              </a:defRPr>
            </a:lvl1pPr>
          </a:lstStyle>
          <a:p>
            <a:endParaRPr lang="en-US" dirty="0"/>
          </a:p>
        </p:txBody>
      </p:sp>
      <p:sp>
        <p:nvSpPr>
          <p:cNvPr id="18" name="Text Placeholder 17">
            <a:extLst>
              <a:ext uri="{FF2B5EF4-FFF2-40B4-BE49-F238E27FC236}">
                <a16:creationId xmlns:a16="http://schemas.microsoft.com/office/drawing/2014/main" id="{F37548E5-88A2-5A40-90E1-1448059BFACB}"/>
              </a:ext>
            </a:extLst>
          </p:cNvPr>
          <p:cNvSpPr>
            <a:spLocks noGrp="1"/>
          </p:cNvSpPr>
          <p:nvPr>
            <p:ph type="body" sz="quarter" idx="10" hasCustomPrompt="1"/>
          </p:nvPr>
        </p:nvSpPr>
        <p:spPr>
          <a:xfrm>
            <a:off x="615833" y="603396"/>
            <a:ext cx="6291263" cy="580054"/>
          </a:xfrm>
        </p:spPr>
        <p:txBody>
          <a:bodyPr>
            <a:normAutofit/>
          </a:bodyPr>
          <a:lstStyle>
            <a:lvl1pPr marL="0" indent="0">
              <a:buNone/>
              <a:defRPr sz="3600" b="1"/>
            </a:lvl1pPr>
          </a:lstStyle>
          <a:p>
            <a:pPr lvl="0"/>
            <a:r>
              <a:rPr lang="en-US"/>
              <a:t>1   Headline</a:t>
            </a:r>
          </a:p>
        </p:txBody>
      </p:sp>
      <p:sp>
        <p:nvSpPr>
          <p:cNvPr id="20" name="Text Placeholder 19">
            <a:extLst>
              <a:ext uri="{FF2B5EF4-FFF2-40B4-BE49-F238E27FC236}">
                <a16:creationId xmlns:a16="http://schemas.microsoft.com/office/drawing/2014/main" id="{4BB35542-7303-874A-BC9B-AF9CBAB5CA2B}"/>
              </a:ext>
            </a:extLst>
          </p:cNvPr>
          <p:cNvSpPr>
            <a:spLocks noGrp="1"/>
          </p:cNvSpPr>
          <p:nvPr>
            <p:ph type="body" sz="quarter" idx="11" hasCustomPrompt="1"/>
          </p:nvPr>
        </p:nvSpPr>
        <p:spPr>
          <a:xfrm>
            <a:off x="1231900" y="1295400"/>
            <a:ext cx="5675313"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a:t>
            </a:r>
          </a:p>
        </p:txBody>
      </p:sp>
      <p:sp>
        <p:nvSpPr>
          <p:cNvPr id="21" name="Text Placeholder 17">
            <a:extLst>
              <a:ext uri="{FF2B5EF4-FFF2-40B4-BE49-F238E27FC236}">
                <a16:creationId xmlns:a16="http://schemas.microsoft.com/office/drawing/2014/main" id="{8314969E-BABA-1E4E-9085-7516F75C9B09}"/>
              </a:ext>
            </a:extLst>
          </p:cNvPr>
          <p:cNvSpPr>
            <a:spLocks noGrp="1"/>
          </p:cNvSpPr>
          <p:nvPr>
            <p:ph type="body" sz="quarter" idx="12" hasCustomPrompt="1"/>
          </p:nvPr>
        </p:nvSpPr>
        <p:spPr>
          <a:xfrm>
            <a:off x="615833" y="2169729"/>
            <a:ext cx="6291263" cy="580054"/>
          </a:xfrm>
        </p:spPr>
        <p:txBody>
          <a:bodyPr>
            <a:normAutofit/>
          </a:bodyPr>
          <a:lstStyle>
            <a:lvl1pPr marL="0" indent="0">
              <a:buNone/>
              <a:defRPr sz="3600" b="1"/>
            </a:lvl1pPr>
          </a:lstStyle>
          <a:p>
            <a:pPr lvl="0"/>
            <a:r>
              <a:rPr lang="en-US"/>
              <a:t>2   Headline</a:t>
            </a:r>
          </a:p>
        </p:txBody>
      </p:sp>
      <p:sp>
        <p:nvSpPr>
          <p:cNvPr id="22" name="Text Placeholder 19">
            <a:extLst>
              <a:ext uri="{FF2B5EF4-FFF2-40B4-BE49-F238E27FC236}">
                <a16:creationId xmlns:a16="http://schemas.microsoft.com/office/drawing/2014/main" id="{01475038-BF91-954A-BB04-6264830A559F}"/>
              </a:ext>
            </a:extLst>
          </p:cNvPr>
          <p:cNvSpPr>
            <a:spLocks noGrp="1"/>
          </p:cNvSpPr>
          <p:nvPr>
            <p:ph type="body" sz="quarter" idx="13" hasCustomPrompt="1"/>
          </p:nvPr>
        </p:nvSpPr>
        <p:spPr>
          <a:xfrm>
            <a:off x="1231900" y="2857500"/>
            <a:ext cx="5675313"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a:t>
            </a:r>
          </a:p>
        </p:txBody>
      </p:sp>
      <p:sp>
        <p:nvSpPr>
          <p:cNvPr id="23" name="Text Placeholder 17">
            <a:extLst>
              <a:ext uri="{FF2B5EF4-FFF2-40B4-BE49-F238E27FC236}">
                <a16:creationId xmlns:a16="http://schemas.microsoft.com/office/drawing/2014/main" id="{CC71C067-F889-2E43-961B-E72EBA77C1B7}"/>
              </a:ext>
            </a:extLst>
          </p:cNvPr>
          <p:cNvSpPr>
            <a:spLocks noGrp="1"/>
          </p:cNvSpPr>
          <p:nvPr>
            <p:ph type="body" sz="quarter" idx="14" hasCustomPrompt="1"/>
          </p:nvPr>
        </p:nvSpPr>
        <p:spPr>
          <a:xfrm>
            <a:off x="615833" y="3736062"/>
            <a:ext cx="6291263" cy="580054"/>
          </a:xfrm>
        </p:spPr>
        <p:txBody>
          <a:bodyPr>
            <a:normAutofit/>
          </a:bodyPr>
          <a:lstStyle>
            <a:lvl1pPr marL="0" indent="0">
              <a:buNone/>
              <a:defRPr sz="3600" b="1"/>
            </a:lvl1pPr>
          </a:lstStyle>
          <a:p>
            <a:pPr lvl="0"/>
            <a:r>
              <a:rPr lang="en-US"/>
              <a:t>3  Headline</a:t>
            </a:r>
          </a:p>
        </p:txBody>
      </p:sp>
      <p:sp>
        <p:nvSpPr>
          <p:cNvPr id="24" name="Text Placeholder 19">
            <a:extLst>
              <a:ext uri="{FF2B5EF4-FFF2-40B4-BE49-F238E27FC236}">
                <a16:creationId xmlns:a16="http://schemas.microsoft.com/office/drawing/2014/main" id="{7088386B-93F9-5040-82BD-2E3424FD8F90}"/>
              </a:ext>
            </a:extLst>
          </p:cNvPr>
          <p:cNvSpPr>
            <a:spLocks noGrp="1"/>
          </p:cNvSpPr>
          <p:nvPr>
            <p:ph type="body" sz="quarter" idx="15" hasCustomPrompt="1"/>
          </p:nvPr>
        </p:nvSpPr>
        <p:spPr>
          <a:xfrm>
            <a:off x="1231900" y="4419600"/>
            <a:ext cx="5675313"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a:t>
            </a:r>
          </a:p>
        </p:txBody>
      </p:sp>
      <p:sp>
        <p:nvSpPr>
          <p:cNvPr id="25" name="Text Placeholder 17">
            <a:extLst>
              <a:ext uri="{FF2B5EF4-FFF2-40B4-BE49-F238E27FC236}">
                <a16:creationId xmlns:a16="http://schemas.microsoft.com/office/drawing/2014/main" id="{660318AA-4DC5-054F-B27D-2DC350B9B23D}"/>
              </a:ext>
            </a:extLst>
          </p:cNvPr>
          <p:cNvSpPr>
            <a:spLocks noGrp="1"/>
          </p:cNvSpPr>
          <p:nvPr>
            <p:ph type="body" sz="quarter" idx="16" hasCustomPrompt="1"/>
          </p:nvPr>
        </p:nvSpPr>
        <p:spPr>
          <a:xfrm>
            <a:off x="615833" y="5302396"/>
            <a:ext cx="6291263" cy="580054"/>
          </a:xfrm>
        </p:spPr>
        <p:txBody>
          <a:bodyPr>
            <a:normAutofit/>
          </a:bodyPr>
          <a:lstStyle>
            <a:lvl1pPr marL="0" indent="0">
              <a:buNone/>
              <a:defRPr sz="3600" b="1"/>
            </a:lvl1pPr>
          </a:lstStyle>
          <a:p>
            <a:pPr lvl="0"/>
            <a:r>
              <a:rPr lang="en-US"/>
              <a:t>4   Headline</a:t>
            </a:r>
          </a:p>
        </p:txBody>
      </p:sp>
      <p:sp>
        <p:nvSpPr>
          <p:cNvPr id="26" name="Text Placeholder 19">
            <a:extLst>
              <a:ext uri="{FF2B5EF4-FFF2-40B4-BE49-F238E27FC236}">
                <a16:creationId xmlns:a16="http://schemas.microsoft.com/office/drawing/2014/main" id="{1F8ADFC0-7A2B-8B42-90A8-FF7F9D19D71F}"/>
              </a:ext>
            </a:extLst>
          </p:cNvPr>
          <p:cNvSpPr>
            <a:spLocks noGrp="1"/>
          </p:cNvSpPr>
          <p:nvPr>
            <p:ph type="body" sz="quarter" idx="17" hasCustomPrompt="1"/>
          </p:nvPr>
        </p:nvSpPr>
        <p:spPr>
          <a:xfrm>
            <a:off x="1231900" y="5969000"/>
            <a:ext cx="5675313"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a:t>
            </a:r>
          </a:p>
        </p:txBody>
      </p:sp>
    </p:spTree>
    <p:extLst>
      <p:ext uri="{BB962C8B-B14F-4D97-AF65-F5344CB8AC3E}">
        <p14:creationId xmlns:p14="http://schemas.microsoft.com/office/powerpoint/2010/main" val="39667293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OC_CURV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097B080D-6823-074C-A774-2787E842693A}"/>
              </a:ext>
            </a:extLst>
          </p:cNvPr>
          <p:cNvSpPr>
            <a:spLocks noGrp="1"/>
          </p:cNvSpPr>
          <p:nvPr>
            <p:ph type="pic" sz="quarter" idx="18"/>
          </p:nvPr>
        </p:nvSpPr>
        <p:spPr>
          <a:xfrm>
            <a:off x="7519424" y="-18642"/>
            <a:ext cx="4776337" cy="6912392"/>
          </a:xfrm>
          <a:custGeom>
            <a:avLst/>
            <a:gdLst>
              <a:gd name="connsiteX0" fmla="*/ 0 w 4856692"/>
              <a:gd name="connsiteY0" fmla="*/ 0 h 6858000"/>
              <a:gd name="connsiteX1" fmla="*/ 4856692 w 4856692"/>
              <a:gd name="connsiteY1" fmla="*/ 0 h 6858000"/>
              <a:gd name="connsiteX2" fmla="*/ 4856692 w 4856692"/>
              <a:gd name="connsiteY2" fmla="*/ 6858000 h 6858000"/>
              <a:gd name="connsiteX3" fmla="*/ 0 w 4856692"/>
              <a:gd name="connsiteY3" fmla="*/ 6858000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982177"/>
              <a:gd name="connsiteX1" fmla="*/ 4800247 w 4800247"/>
              <a:gd name="connsiteY1" fmla="*/ 0 h 6982177"/>
              <a:gd name="connsiteX2" fmla="*/ 2023180 w 4800247"/>
              <a:gd name="connsiteY2" fmla="*/ 6982177 h 6982177"/>
              <a:gd name="connsiteX3" fmla="*/ 1411112 w 4800247"/>
              <a:gd name="connsiteY3" fmla="*/ 4238977 h 6982177"/>
              <a:gd name="connsiteX4" fmla="*/ 0 w 4800247"/>
              <a:gd name="connsiteY4" fmla="*/ 22578 h 6982177"/>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5763091"/>
              <a:gd name="connsiteY0" fmla="*/ 22578 h 7180150"/>
              <a:gd name="connsiteX1" fmla="*/ 4800247 w 5763091"/>
              <a:gd name="connsiteY1" fmla="*/ 0 h 7180150"/>
              <a:gd name="connsiteX2" fmla="*/ 2316691 w 5763091"/>
              <a:gd name="connsiteY2" fmla="*/ 6824133 h 7180150"/>
              <a:gd name="connsiteX3" fmla="*/ 1411112 w 5763091"/>
              <a:gd name="connsiteY3" fmla="*/ 4238977 h 7180150"/>
              <a:gd name="connsiteX4" fmla="*/ 0 w 5763091"/>
              <a:gd name="connsiteY4" fmla="*/ 22578 h 7180150"/>
              <a:gd name="connsiteX0" fmla="*/ 0 w 5904796"/>
              <a:gd name="connsiteY0" fmla="*/ 22578 h 7147830"/>
              <a:gd name="connsiteX1" fmla="*/ 4800247 w 5904796"/>
              <a:gd name="connsiteY1" fmla="*/ 0 h 7147830"/>
              <a:gd name="connsiteX2" fmla="*/ 2316691 w 5904796"/>
              <a:gd name="connsiteY2" fmla="*/ 6824133 h 7147830"/>
              <a:gd name="connsiteX3" fmla="*/ 1411112 w 5904796"/>
              <a:gd name="connsiteY3" fmla="*/ 4238977 h 7147830"/>
              <a:gd name="connsiteX4" fmla="*/ 0 w 5904796"/>
              <a:gd name="connsiteY4" fmla="*/ 22578 h 7147830"/>
              <a:gd name="connsiteX0" fmla="*/ 0 w 5916085"/>
              <a:gd name="connsiteY0" fmla="*/ 0 h 7147830"/>
              <a:gd name="connsiteX1" fmla="*/ 4811536 w 5916085"/>
              <a:gd name="connsiteY1" fmla="*/ 0 h 7147830"/>
              <a:gd name="connsiteX2" fmla="*/ 2327980 w 5916085"/>
              <a:gd name="connsiteY2" fmla="*/ 6824133 h 7147830"/>
              <a:gd name="connsiteX3" fmla="*/ 1422401 w 5916085"/>
              <a:gd name="connsiteY3" fmla="*/ 4238977 h 7147830"/>
              <a:gd name="connsiteX4" fmla="*/ 0 w 5916085"/>
              <a:gd name="connsiteY4" fmla="*/ 0 h 7147830"/>
              <a:gd name="connsiteX0" fmla="*/ 0 w 5675775"/>
              <a:gd name="connsiteY0" fmla="*/ 0 h 6824133"/>
              <a:gd name="connsiteX1" fmla="*/ 4811536 w 5675775"/>
              <a:gd name="connsiteY1" fmla="*/ 0 h 6824133"/>
              <a:gd name="connsiteX2" fmla="*/ 5456638 w 5675775"/>
              <a:gd name="connsiteY2" fmla="*/ 3194462 h 6824133"/>
              <a:gd name="connsiteX3" fmla="*/ 2327980 w 5675775"/>
              <a:gd name="connsiteY3" fmla="*/ 6824133 h 6824133"/>
              <a:gd name="connsiteX4" fmla="*/ 1422401 w 5675775"/>
              <a:gd name="connsiteY4" fmla="*/ 4238977 h 6824133"/>
              <a:gd name="connsiteX5" fmla="*/ 0 w 5675775"/>
              <a:gd name="connsiteY5" fmla="*/ 0 h 6824133"/>
              <a:gd name="connsiteX0" fmla="*/ 0 w 5755711"/>
              <a:gd name="connsiteY0" fmla="*/ 0 h 6824133"/>
              <a:gd name="connsiteX1" fmla="*/ 4811536 w 5755711"/>
              <a:gd name="connsiteY1" fmla="*/ 0 h 6824133"/>
              <a:gd name="connsiteX2" fmla="*/ 5563515 w 5755711"/>
              <a:gd name="connsiteY2" fmla="*/ 4702628 h 6824133"/>
              <a:gd name="connsiteX3" fmla="*/ 2327980 w 5755711"/>
              <a:gd name="connsiteY3" fmla="*/ 6824133 h 6824133"/>
              <a:gd name="connsiteX4" fmla="*/ 1422401 w 5755711"/>
              <a:gd name="connsiteY4" fmla="*/ 4238977 h 6824133"/>
              <a:gd name="connsiteX5" fmla="*/ 0 w 5755711"/>
              <a:gd name="connsiteY5" fmla="*/ 0 h 6824133"/>
              <a:gd name="connsiteX0" fmla="*/ 0 w 5295909"/>
              <a:gd name="connsiteY0" fmla="*/ 0 h 7286137"/>
              <a:gd name="connsiteX1" fmla="*/ 4811536 w 5295909"/>
              <a:gd name="connsiteY1" fmla="*/ 0 h 7286137"/>
              <a:gd name="connsiteX2" fmla="*/ 4732243 w 5295909"/>
              <a:gd name="connsiteY2" fmla="*/ 6840186 h 7286137"/>
              <a:gd name="connsiteX3" fmla="*/ 2327980 w 5295909"/>
              <a:gd name="connsiteY3" fmla="*/ 6824133 h 7286137"/>
              <a:gd name="connsiteX4" fmla="*/ 1422401 w 5295909"/>
              <a:gd name="connsiteY4" fmla="*/ 4238977 h 7286137"/>
              <a:gd name="connsiteX5" fmla="*/ 0 w 5295909"/>
              <a:gd name="connsiteY5" fmla="*/ 0 h 7286137"/>
              <a:gd name="connsiteX0" fmla="*/ 0 w 5210537"/>
              <a:gd name="connsiteY0" fmla="*/ 0 h 7112343"/>
              <a:gd name="connsiteX1" fmla="*/ 4811536 w 5210537"/>
              <a:gd name="connsiteY1" fmla="*/ 0 h 7112343"/>
              <a:gd name="connsiteX2" fmla="*/ 4827246 w 5210537"/>
              <a:gd name="connsiteY2" fmla="*/ 2481944 h 7112343"/>
              <a:gd name="connsiteX3" fmla="*/ 4732243 w 5210537"/>
              <a:gd name="connsiteY3" fmla="*/ 6840186 h 7112343"/>
              <a:gd name="connsiteX4" fmla="*/ 2327980 w 5210537"/>
              <a:gd name="connsiteY4" fmla="*/ 6824133 h 7112343"/>
              <a:gd name="connsiteX5" fmla="*/ 1422401 w 5210537"/>
              <a:gd name="connsiteY5" fmla="*/ 4238977 h 7112343"/>
              <a:gd name="connsiteX6" fmla="*/ 0 w 5210537"/>
              <a:gd name="connsiteY6" fmla="*/ 0 h 7112343"/>
              <a:gd name="connsiteX0" fmla="*/ 0 w 5162768"/>
              <a:gd name="connsiteY0" fmla="*/ 0 h 7112343"/>
              <a:gd name="connsiteX1" fmla="*/ 4811536 w 5162768"/>
              <a:gd name="connsiteY1" fmla="*/ 0 h 7112343"/>
              <a:gd name="connsiteX2" fmla="*/ 4625365 w 5162768"/>
              <a:gd name="connsiteY2" fmla="*/ 2256313 h 7112343"/>
              <a:gd name="connsiteX3" fmla="*/ 4732243 w 5162768"/>
              <a:gd name="connsiteY3" fmla="*/ 6840186 h 7112343"/>
              <a:gd name="connsiteX4" fmla="*/ 2327980 w 5162768"/>
              <a:gd name="connsiteY4" fmla="*/ 6824133 h 7112343"/>
              <a:gd name="connsiteX5" fmla="*/ 1422401 w 5162768"/>
              <a:gd name="connsiteY5" fmla="*/ 4238977 h 7112343"/>
              <a:gd name="connsiteX6" fmla="*/ 0 w 5162768"/>
              <a:gd name="connsiteY6" fmla="*/ 0 h 7112343"/>
              <a:gd name="connsiteX0" fmla="*/ 0 w 4924668"/>
              <a:gd name="connsiteY0" fmla="*/ 1764 h 7114107"/>
              <a:gd name="connsiteX1" fmla="*/ 4811536 w 4924668"/>
              <a:gd name="connsiteY1" fmla="*/ 1764 h 7114107"/>
              <a:gd name="connsiteX2" fmla="*/ 4625365 w 4924668"/>
              <a:gd name="connsiteY2" fmla="*/ 2258077 h 7114107"/>
              <a:gd name="connsiteX3" fmla="*/ 4732243 w 4924668"/>
              <a:gd name="connsiteY3" fmla="*/ 6841950 h 7114107"/>
              <a:gd name="connsiteX4" fmla="*/ 2327980 w 4924668"/>
              <a:gd name="connsiteY4" fmla="*/ 6825897 h 7114107"/>
              <a:gd name="connsiteX5" fmla="*/ 1422401 w 4924668"/>
              <a:gd name="connsiteY5" fmla="*/ 4240741 h 7114107"/>
              <a:gd name="connsiteX6" fmla="*/ 0 w 4924668"/>
              <a:gd name="connsiteY6" fmla="*/ 1764 h 7114107"/>
              <a:gd name="connsiteX0" fmla="*/ 0 w 4958185"/>
              <a:gd name="connsiteY0" fmla="*/ 1515 h 7113858"/>
              <a:gd name="connsiteX1" fmla="*/ 4811536 w 4958185"/>
              <a:gd name="connsiteY1" fmla="*/ 1515 h 7113858"/>
              <a:gd name="connsiteX2" fmla="*/ 4767868 w 4958185"/>
              <a:gd name="connsiteY2" fmla="*/ 2459709 h 7113858"/>
              <a:gd name="connsiteX3" fmla="*/ 4732243 w 4958185"/>
              <a:gd name="connsiteY3" fmla="*/ 6841701 h 7113858"/>
              <a:gd name="connsiteX4" fmla="*/ 2327980 w 4958185"/>
              <a:gd name="connsiteY4" fmla="*/ 6825648 h 7113858"/>
              <a:gd name="connsiteX5" fmla="*/ 1422401 w 4958185"/>
              <a:gd name="connsiteY5" fmla="*/ 4240492 h 7113858"/>
              <a:gd name="connsiteX6" fmla="*/ 0 w 4958185"/>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094549"/>
              <a:gd name="connsiteX1" fmla="*/ 4811536 w 4811720"/>
              <a:gd name="connsiteY1" fmla="*/ 1515 h 7094549"/>
              <a:gd name="connsiteX2" fmla="*/ 4767868 w 4811720"/>
              <a:gd name="connsiteY2" fmla="*/ 2459709 h 7094549"/>
              <a:gd name="connsiteX3" fmla="*/ 4767869 w 4811720"/>
              <a:gd name="connsiteY3" fmla="*/ 6817950 h 7094549"/>
              <a:gd name="connsiteX4" fmla="*/ 2327980 w 4811720"/>
              <a:gd name="connsiteY4" fmla="*/ 6825648 h 7094549"/>
              <a:gd name="connsiteX5" fmla="*/ 1422401 w 4811720"/>
              <a:gd name="connsiteY5" fmla="*/ 4240492 h 7094549"/>
              <a:gd name="connsiteX6" fmla="*/ 0 w 4811720"/>
              <a:gd name="connsiteY6" fmla="*/ 1515 h 7094549"/>
              <a:gd name="connsiteX0" fmla="*/ 0 w 4769795"/>
              <a:gd name="connsiteY0" fmla="*/ 10740 h 7103774"/>
              <a:gd name="connsiteX1" fmla="*/ 4719172 w 4769795"/>
              <a:gd name="connsiteY1" fmla="*/ 1504 h 7103774"/>
              <a:gd name="connsiteX2" fmla="*/ 4767868 w 4769795"/>
              <a:gd name="connsiteY2" fmla="*/ 2468934 h 7103774"/>
              <a:gd name="connsiteX3" fmla="*/ 4767869 w 4769795"/>
              <a:gd name="connsiteY3" fmla="*/ 6827175 h 7103774"/>
              <a:gd name="connsiteX4" fmla="*/ 2327980 w 4769795"/>
              <a:gd name="connsiteY4" fmla="*/ 6834873 h 7103774"/>
              <a:gd name="connsiteX5" fmla="*/ 1422401 w 4769795"/>
              <a:gd name="connsiteY5" fmla="*/ 4249717 h 7103774"/>
              <a:gd name="connsiteX6" fmla="*/ 0 w 4769795"/>
              <a:gd name="connsiteY6" fmla="*/ 10740 h 7103774"/>
              <a:gd name="connsiteX0" fmla="*/ 0 w 4777354"/>
              <a:gd name="connsiteY0" fmla="*/ 0 h 7093034"/>
              <a:gd name="connsiteX1" fmla="*/ 4774590 w 4777354"/>
              <a:gd name="connsiteY1" fmla="*/ 18473 h 7093034"/>
              <a:gd name="connsiteX2" fmla="*/ 4767868 w 4777354"/>
              <a:gd name="connsiteY2" fmla="*/ 2458194 h 7093034"/>
              <a:gd name="connsiteX3" fmla="*/ 4767869 w 4777354"/>
              <a:gd name="connsiteY3" fmla="*/ 6816435 h 7093034"/>
              <a:gd name="connsiteX4" fmla="*/ 2327980 w 4777354"/>
              <a:gd name="connsiteY4" fmla="*/ 6824133 h 7093034"/>
              <a:gd name="connsiteX5" fmla="*/ 1422401 w 4777354"/>
              <a:gd name="connsiteY5" fmla="*/ 4238977 h 7093034"/>
              <a:gd name="connsiteX6" fmla="*/ 0 w 4777354"/>
              <a:gd name="connsiteY6" fmla="*/ 0 h 7093034"/>
              <a:gd name="connsiteX0" fmla="*/ 0 w 4773747"/>
              <a:gd name="connsiteY0" fmla="*/ 1514 h 7094548"/>
              <a:gd name="connsiteX1" fmla="*/ 4765354 w 4773747"/>
              <a:gd name="connsiteY1" fmla="*/ 1514 h 7094548"/>
              <a:gd name="connsiteX2" fmla="*/ 4767868 w 4773747"/>
              <a:gd name="connsiteY2" fmla="*/ 2459708 h 7094548"/>
              <a:gd name="connsiteX3" fmla="*/ 4767869 w 4773747"/>
              <a:gd name="connsiteY3" fmla="*/ 6817949 h 7094548"/>
              <a:gd name="connsiteX4" fmla="*/ 2327980 w 4773747"/>
              <a:gd name="connsiteY4" fmla="*/ 6825647 h 7094548"/>
              <a:gd name="connsiteX5" fmla="*/ 1422401 w 4773747"/>
              <a:gd name="connsiteY5" fmla="*/ 4240491 h 7094548"/>
              <a:gd name="connsiteX6" fmla="*/ 0 w 4773747"/>
              <a:gd name="connsiteY6" fmla="*/ 1514 h 7094548"/>
              <a:gd name="connsiteX0" fmla="*/ 0 w 4773747"/>
              <a:gd name="connsiteY0" fmla="*/ 1514 h 6825647"/>
              <a:gd name="connsiteX1" fmla="*/ 4765354 w 4773747"/>
              <a:gd name="connsiteY1" fmla="*/ 1514 h 6825647"/>
              <a:gd name="connsiteX2" fmla="*/ 4767868 w 4773747"/>
              <a:gd name="connsiteY2" fmla="*/ 2459708 h 6825647"/>
              <a:gd name="connsiteX3" fmla="*/ 4767869 w 4773747"/>
              <a:gd name="connsiteY3" fmla="*/ 6817949 h 6825647"/>
              <a:gd name="connsiteX4" fmla="*/ 2327980 w 4773747"/>
              <a:gd name="connsiteY4" fmla="*/ 6825647 h 6825647"/>
              <a:gd name="connsiteX5" fmla="*/ 1422401 w 4773747"/>
              <a:gd name="connsiteY5" fmla="*/ 4240491 h 6825647"/>
              <a:gd name="connsiteX6" fmla="*/ 0 w 4773747"/>
              <a:gd name="connsiteY6" fmla="*/ 1514 h 6825647"/>
              <a:gd name="connsiteX0" fmla="*/ 0 w 4773747"/>
              <a:gd name="connsiteY0" fmla="*/ 1514 h 6841784"/>
              <a:gd name="connsiteX1" fmla="*/ 4765354 w 4773747"/>
              <a:gd name="connsiteY1" fmla="*/ 1514 h 6841784"/>
              <a:gd name="connsiteX2" fmla="*/ 4767868 w 4773747"/>
              <a:gd name="connsiteY2" fmla="*/ 2459708 h 6841784"/>
              <a:gd name="connsiteX3" fmla="*/ 4767869 w 4773747"/>
              <a:gd name="connsiteY3" fmla="*/ 6817949 h 6841784"/>
              <a:gd name="connsiteX4" fmla="*/ 2327980 w 4773747"/>
              <a:gd name="connsiteY4" fmla="*/ 6825647 h 6841784"/>
              <a:gd name="connsiteX5" fmla="*/ 1422401 w 4773747"/>
              <a:gd name="connsiteY5" fmla="*/ 4240491 h 6841784"/>
              <a:gd name="connsiteX6" fmla="*/ 0 w 4773747"/>
              <a:gd name="connsiteY6" fmla="*/ 1514 h 6841784"/>
              <a:gd name="connsiteX0" fmla="*/ 0 w 4773747"/>
              <a:gd name="connsiteY0" fmla="*/ 1514 h 6820553"/>
              <a:gd name="connsiteX1" fmla="*/ 4765354 w 4773747"/>
              <a:gd name="connsiteY1" fmla="*/ 1514 h 6820553"/>
              <a:gd name="connsiteX2" fmla="*/ 4767868 w 4773747"/>
              <a:gd name="connsiteY2" fmla="*/ 2459708 h 6820553"/>
              <a:gd name="connsiteX3" fmla="*/ 4767869 w 4773747"/>
              <a:gd name="connsiteY3" fmla="*/ 6817949 h 6820553"/>
              <a:gd name="connsiteX4" fmla="*/ 2667007 w 4773747"/>
              <a:gd name="connsiteY4" fmla="*/ 6313583 h 6820553"/>
              <a:gd name="connsiteX5" fmla="*/ 1422401 w 4773747"/>
              <a:gd name="connsiteY5" fmla="*/ 4240491 h 6820553"/>
              <a:gd name="connsiteX6" fmla="*/ 0 w 4773747"/>
              <a:gd name="connsiteY6" fmla="*/ 1514 h 6820553"/>
              <a:gd name="connsiteX0" fmla="*/ 0 w 4773747"/>
              <a:gd name="connsiteY0" fmla="*/ 1514 h 6864385"/>
              <a:gd name="connsiteX1" fmla="*/ 4765354 w 4773747"/>
              <a:gd name="connsiteY1" fmla="*/ 1514 h 6864385"/>
              <a:gd name="connsiteX2" fmla="*/ 4767868 w 4773747"/>
              <a:gd name="connsiteY2" fmla="*/ 2459708 h 6864385"/>
              <a:gd name="connsiteX3" fmla="*/ 4767869 w 4773747"/>
              <a:gd name="connsiteY3" fmla="*/ 6817949 h 6864385"/>
              <a:gd name="connsiteX4" fmla="*/ 2364632 w 4773747"/>
              <a:gd name="connsiteY4" fmla="*/ 6862223 h 6864385"/>
              <a:gd name="connsiteX5" fmla="*/ 1422401 w 4773747"/>
              <a:gd name="connsiteY5" fmla="*/ 4240491 h 6864385"/>
              <a:gd name="connsiteX6" fmla="*/ 0 w 4773747"/>
              <a:gd name="connsiteY6" fmla="*/ 1514 h 6864385"/>
              <a:gd name="connsiteX0" fmla="*/ 0 w 4773747"/>
              <a:gd name="connsiteY0" fmla="*/ 1514 h 6890452"/>
              <a:gd name="connsiteX1" fmla="*/ 4765354 w 4773747"/>
              <a:gd name="connsiteY1" fmla="*/ 1514 h 6890452"/>
              <a:gd name="connsiteX2" fmla="*/ 4767868 w 4773747"/>
              <a:gd name="connsiteY2" fmla="*/ 2459708 h 6890452"/>
              <a:gd name="connsiteX3" fmla="*/ 4767869 w 4773747"/>
              <a:gd name="connsiteY3" fmla="*/ 6817949 h 6890452"/>
              <a:gd name="connsiteX4" fmla="*/ 2053094 w 4773747"/>
              <a:gd name="connsiteY4" fmla="*/ 6889655 h 6890452"/>
              <a:gd name="connsiteX5" fmla="*/ 1422401 w 4773747"/>
              <a:gd name="connsiteY5" fmla="*/ 4240491 h 6890452"/>
              <a:gd name="connsiteX6" fmla="*/ 0 w 4773747"/>
              <a:gd name="connsiteY6" fmla="*/ 1514 h 6890452"/>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87019"/>
              <a:gd name="connsiteY0" fmla="*/ 1514 h 6884205"/>
              <a:gd name="connsiteX1" fmla="*/ 4765354 w 4787019"/>
              <a:gd name="connsiteY1" fmla="*/ 1514 h 6884205"/>
              <a:gd name="connsiteX2" fmla="*/ 4767868 w 4787019"/>
              <a:gd name="connsiteY2" fmla="*/ 2459708 h 6884205"/>
              <a:gd name="connsiteX3" fmla="*/ 4786195 w 4787019"/>
              <a:gd name="connsiteY3" fmla="*/ 6845381 h 6884205"/>
              <a:gd name="connsiteX4" fmla="*/ 2318817 w 4787019"/>
              <a:gd name="connsiteY4" fmla="*/ 6880511 h 6884205"/>
              <a:gd name="connsiteX5" fmla="*/ 1376587 w 4787019"/>
              <a:gd name="connsiteY5" fmla="*/ 4149051 h 6884205"/>
              <a:gd name="connsiteX6" fmla="*/ 0 w 4787019"/>
              <a:gd name="connsiteY6" fmla="*/ 1514 h 6884205"/>
              <a:gd name="connsiteX0" fmla="*/ 0 w 4773747"/>
              <a:gd name="connsiteY0" fmla="*/ 1514 h 6880636"/>
              <a:gd name="connsiteX1" fmla="*/ 4765354 w 4773747"/>
              <a:gd name="connsiteY1" fmla="*/ 1514 h 6880636"/>
              <a:gd name="connsiteX2" fmla="*/ 4767868 w 4773747"/>
              <a:gd name="connsiteY2" fmla="*/ 2459708 h 6880636"/>
              <a:gd name="connsiteX3" fmla="*/ 4667078 w 4773747"/>
              <a:gd name="connsiteY3" fmla="*/ 6598493 h 6880636"/>
              <a:gd name="connsiteX4" fmla="*/ 2318817 w 4773747"/>
              <a:gd name="connsiteY4" fmla="*/ 6880511 h 6880636"/>
              <a:gd name="connsiteX5" fmla="*/ 1376587 w 4773747"/>
              <a:gd name="connsiteY5" fmla="*/ 4149051 h 6880636"/>
              <a:gd name="connsiteX6" fmla="*/ 0 w 4773747"/>
              <a:gd name="connsiteY6" fmla="*/ 1514 h 6880636"/>
              <a:gd name="connsiteX0" fmla="*/ 0 w 4773747"/>
              <a:gd name="connsiteY0" fmla="*/ 1514 h 6880628"/>
              <a:gd name="connsiteX1" fmla="*/ 4765354 w 4773747"/>
              <a:gd name="connsiteY1" fmla="*/ 1514 h 6880628"/>
              <a:gd name="connsiteX2" fmla="*/ 4767868 w 4773747"/>
              <a:gd name="connsiteY2" fmla="*/ 2459708 h 6880628"/>
              <a:gd name="connsiteX3" fmla="*/ 4667078 w 4773747"/>
              <a:gd name="connsiteY3" fmla="*/ 6598493 h 6880628"/>
              <a:gd name="connsiteX4" fmla="*/ 2318817 w 4773747"/>
              <a:gd name="connsiteY4" fmla="*/ 6880511 h 6880628"/>
              <a:gd name="connsiteX5" fmla="*/ 1376587 w 4773747"/>
              <a:gd name="connsiteY5" fmla="*/ 4149051 h 6880628"/>
              <a:gd name="connsiteX6" fmla="*/ 0 w 4773747"/>
              <a:gd name="connsiteY6" fmla="*/ 1514 h 6880628"/>
              <a:gd name="connsiteX0" fmla="*/ 0 w 4787020"/>
              <a:gd name="connsiteY0" fmla="*/ 1514 h 6894771"/>
              <a:gd name="connsiteX1" fmla="*/ 4765354 w 4787020"/>
              <a:gd name="connsiteY1" fmla="*/ 1514 h 6894771"/>
              <a:gd name="connsiteX2" fmla="*/ 4767868 w 4787020"/>
              <a:gd name="connsiteY2" fmla="*/ 2459708 h 6894771"/>
              <a:gd name="connsiteX3" fmla="*/ 4786196 w 4787020"/>
              <a:gd name="connsiteY3" fmla="*/ 6881957 h 6894771"/>
              <a:gd name="connsiteX4" fmla="*/ 2318817 w 4787020"/>
              <a:gd name="connsiteY4" fmla="*/ 6880511 h 6894771"/>
              <a:gd name="connsiteX5" fmla="*/ 1376587 w 4787020"/>
              <a:gd name="connsiteY5" fmla="*/ 4149051 h 6894771"/>
              <a:gd name="connsiteX6" fmla="*/ 0 w 4787020"/>
              <a:gd name="connsiteY6" fmla="*/ 1514 h 6894771"/>
              <a:gd name="connsiteX0" fmla="*/ 0 w 4787020"/>
              <a:gd name="connsiteY0" fmla="*/ 19782 h 6913039"/>
              <a:gd name="connsiteX1" fmla="*/ 4774517 w 4787020"/>
              <a:gd name="connsiteY1" fmla="*/ 1494 h 6913039"/>
              <a:gd name="connsiteX2" fmla="*/ 4767868 w 4787020"/>
              <a:gd name="connsiteY2" fmla="*/ 2477976 h 6913039"/>
              <a:gd name="connsiteX3" fmla="*/ 4786196 w 4787020"/>
              <a:gd name="connsiteY3" fmla="*/ 6900225 h 6913039"/>
              <a:gd name="connsiteX4" fmla="*/ 2318817 w 4787020"/>
              <a:gd name="connsiteY4" fmla="*/ 6898779 h 6913039"/>
              <a:gd name="connsiteX5" fmla="*/ 1376587 w 4787020"/>
              <a:gd name="connsiteY5" fmla="*/ 4167319 h 6913039"/>
              <a:gd name="connsiteX6" fmla="*/ 0 w 4787020"/>
              <a:gd name="connsiteY6" fmla="*/ 19782 h 6913039"/>
              <a:gd name="connsiteX0" fmla="*/ 0 w 4787250"/>
              <a:gd name="connsiteY0" fmla="*/ 19412 h 6912669"/>
              <a:gd name="connsiteX1" fmla="*/ 4774517 w 4787250"/>
              <a:gd name="connsiteY1" fmla="*/ 1124 h 6912669"/>
              <a:gd name="connsiteX2" fmla="*/ 4777031 w 4787250"/>
              <a:gd name="connsiteY2" fmla="*/ 2953094 h 6912669"/>
              <a:gd name="connsiteX3" fmla="*/ 4786196 w 4787250"/>
              <a:gd name="connsiteY3" fmla="*/ 6899855 h 6912669"/>
              <a:gd name="connsiteX4" fmla="*/ 2318817 w 4787250"/>
              <a:gd name="connsiteY4" fmla="*/ 6898409 h 6912669"/>
              <a:gd name="connsiteX5" fmla="*/ 1376587 w 4787250"/>
              <a:gd name="connsiteY5" fmla="*/ 4166949 h 6912669"/>
              <a:gd name="connsiteX6" fmla="*/ 0 w 4787250"/>
              <a:gd name="connsiteY6" fmla="*/ 19412 h 6912669"/>
              <a:gd name="connsiteX0" fmla="*/ 0 w 4790069"/>
              <a:gd name="connsiteY0" fmla="*/ 19412 h 6912669"/>
              <a:gd name="connsiteX1" fmla="*/ 4774517 w 4790069"/>
              <a:gd name="connsiteY1" fmla="*/ 1124 h 6912669"/>
              <a:gd name="connsiteX2" fmla="*/ 4777031 w 4790069"/>
              <a:gd name="connsiteY2" fmla="*/ 2953094 h 6912669"/>
              <a:gd name="connsiteX3" fmla="*/ 4786196 w 4790069"/>
              <a:gd name="connsiteY3" fmla="*/ 6899855 h 6912669"/>
              <a:gd name="connsiteX4" fmla="*/ 2318817 w 4790069"/>
              <a:gd name="connsiteY4" fmla="*/ 6898409 h 6912669"/>
              <a:gd name="connsiteX5" fmla="*/ 1376587 w 4790069"/>
              <a:gd name="connsiteY5" fmla="*/ 4166949 h 6912669"/>
              <a:gd name="connsiteX6" fmla="*/ 0 w 4790069"/>
              <a:gd name="connsiteY6" fmla="*/ 19412 h 6912669"/>
              <a:gd name="connsiteX0" fmla="*/ 0 w 5242878"/>
              <a:gd name="connsiteY0" fmla="*/ 18288 h 6911545"/>
              <a:gd name="connsiteX1" fmla="*/ 4774517 w 5242878"/>
              <a:gd name="connsiteY1" fmla="*/ 0 h 6911545"/>
              <a:gd name="connsiteX2" fmla="*/ 4786196 w 5242878"/>
              <a:gd name="connsiteY2" fmla="*/ 6898731 h 6911545"/>
              <a:gd name="connsiteX3" fmla="*/ 2318817 w 5242878"/>
              <a:gd name="connsiteY3" fmla="*/ 6897285 h 6911545"/>
              <a:gd name="connsiteX4" fmla="*/ 1376587 w 5242878"/>
              <a:gd name="connsiteY4" fmla="*/ 4165825 h 6911545"/>
              <a:gd name="connsiteX5" fmla="*/ 0 w 5242878"/>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5050862"/>
              <a:gd name="connsiteY0" fmla="*/ 18288 h 6911545"/>
              <a:gd name="connsiteX1" fmla="*/ 4774517 w 5050862"/>
              <a:gd name="connsiteY1" fmla="*/ 0 h 6911545"/>
              <a:gd name="connsiteX2" fmla="*/ 4786196 w 5050862"/>
              <a:gd name="connsiteY2" fmla="*/ 6898731 h 6911545"/>
              <a:gd name="connsiteX3" fmla="*/ 2318817 w 5050862"/>
              <a:gd name="connsiteY3" fmla="*/ 6897285 h 6911545"/>
              <a:gd name="connsiteX4" fmla="*/ 1376587 w 5050862"/>
              <a:gd name="connsiteY4" fmla="*/ 4165825 h 6911545"/>
              <a:gd name="connsiteX5" fmla="*/ 0 w 5050862"/>
              <a:gd name="connsiteY5" fmla="*/ 18288 h 6911545"/>
              <a:gd name="connsiteX0" fmla="*/ 0 w 5131574"/>
              <a:gd name="connsiteY0" fmla="*/ 18288 h 6912393"/>
              <a:gd name="connsiteX1" fmla="*/ 4774517 w 5131574"/>
              <a:gd name="connsiteY1" fmla="*/ 0 h 6912393"/>
              <a:gd name="connsiteX2" fmla="*/ 4786196 w 5131574"/>
              <a:gd name="connsiteY2" fmla="*/ 6898731 h 6912393"/>
              <a:gd name="connsiteX3" fmla="*/ 2318817 w 5131574"/>
              <a:gd name="connsiteY3" fmla="*/ 6897285 h 6912393"/>
              <a:gd name="connsiteX4" fmla="*/ 1376587 w 5131574"/>
              <a:gd name="connsiteY4" fmla="*/ 4165825 h 6912393"/>
              <a:gd name="connsiteX5" fmla="*/ 0 w 5131574"/>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90145"/>
              <a:gd name="connsiteY0" fmla="*/ 18288 h 6912393"/>
              <a:gd name="connsiteX1" fmla="*/ 4774517 w 4790145"/>
              <a:gd name="connsiteY1" fmla="*/ 0 h 6912393"/>
              <a:gd name="connsiteX2" fmla="*/ 4786196 w 4790145"/>
              <a:gd name="connsiteY2" fmla="*/ 6898731 h 6912393"/>
              <a:gd name="connsiteX3" fmla="*/ 2318817 w 4790145"/>
              <a:gd name="connsiteY3" fmla="*/ 6897285 h 6912393"/>
              <a:gd name="connsiteX4" fmla="*/ 1376587 w 4790145"/>
              <a:gd name="connsiteY4" fmla="*/ 4165825 h 6912393"/>
              <a:gd name="connsiteX5" fmla="*/ 0 w 4790145"/>
              <a:gd name="connsiteY5" fmla="*/ 18288 h 6912393"/>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89055"/>
              <a:gd name="connsiteY0" fmla="*/ 18288 h 6912392"/>
              <a:gd name="connsiteX1" fmla="*/ 4774517 w 4789055"/>
              <a:gd name="connsiteY1" fmla="*/ 0 h 6912392"/>
              <a:gd name="connsiteX2" fmla="*/ 4786196 w 4789055"/>
              <a:gd name="connsiteY2" fmla="*/ 6898731 h 6912392"/>
              <a:gd name="connsiteX3" fmla="*/ 2318817 w 4789055"/>
              <a:gd name="connsiteY3" fmla="*/ 6897285 h 6912392"/>
              <a:gd name="connsiteX4" fmla="*/ 1376587 w 4789055"/>
              <a:gd name="connsiteY4" fmla="*/ 4165825 h 6912392"/>
              <a:gd name="connsiteX5" fmla="*/ 0 w 4789055"/>
              <a:gd name="connsiteY5" fmla="*/ 18288 h 6912392"/>
              <a:gd name="connsiteX0" fmla="*/ 0 w 4786196"/>
              <a:gd name="connsiteY0" fmla="*/ 18288 h 6912392"/>
              <a:gd name="connsiteX1" fmla="*/ 4774517 w 4786196"/>
              <a:gd name="connsiteY1" fmla="*/ 0 h 6912392"/>
              <a:gd name="connsiteX2" fmla="*/ 4786196 w 4786196"/>
              <a:gd name="connsiteY2" fmla="*/ 6898731 h 6912392"/>
              <a:gd name="connsiteX3" fmla="*/ 2318817 w 4786196"/>
              <a:gd name="connsiteY3" fmla="*/ 6897285 h 6912392"/>
              <a:gd name="connsiteX4" fmla="*/ 1376587 w 4786196"/>
              <a:gd name="connsiteY4" fmla="*/ 4165825 h 6912392"/>
              <a:gd name="connsiteX5" fmla="*/ 0 w 4786196"/>
              <a:gd name="connsiteY5" fmla="*/ 18288 h 691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196" h="6912392">
                <a:moveTo>
                  <a:pt x="0" y="18288"/>
                </a:moveTo>
                <a:lnTo>
                  <a:pt x="4774517" y="0"/>
                </a:lnTo>
                <a:cubicBezTo>
                  <a:pt x="4780356" y="3449365"/>
                  <a:pt x="4780356" y="3449365"/>
                  <a:pt x="4786196" y="6898731"/>
                </a:cubicBezTo>
                <a:cubicBezTo>
                  <a:pt x="4785790" y="6926946"/>
                  <a:pt x="2285649" y="6903744"/>
                  <a:pt x="2318817" y="6897285"/>
                </a:cubicBezTo>
                <a:cubicBezTo>
                  <a:pt x="2353498" y="5293096"/>
                  <a:pt x="1712315" y="4496965"/>
                  <a:pt x="1376587" y="4165825"/>
                </a:cubicBezTo>
                <a:cubicBezTo>
                  <a:pt x="-324273" y="2639943"/>
                  <a:pt x="861889" y="2066054"/>
                  <a:pt x="0" y="18288"/>
                </a:cubicBezTo>
                <a:close/>
              </a:path>
            </a:pathLst>
          </a:custGeom>
          <a:solidFill>
            <a:srgbClr val="38246E"/>
          </a:solidFill>
        </p:spPr>
        <p:txBody>
          <a:bodyPr/>
          <a:lstStyle>
            <a:lvl1pPr marL="0" indent="0" algn="ctr">
              <a:buNone/>
              <a:defRPr>
                <a:noFill/>
              </a:defRPr>
            </a:lvl1pPr>
          </a:lstStyle>
          <a:p>
            <a:endParaRPr lang="en-US" dirty="0"/>
          </a:p>
        </p:txBody>
      </p:sp>
      <p:sp>
        <p:nvSpPr>
          <p:cNvPr id="18" name="Text Placeholder 17">
            <a:extLst>
              <a:ext uri="{FF2B5EF4-FFF2-40B4-BE49-F238E27FC236}">
                <a16:creationId xmlns:a16="http://schemas.microsoft.com/office/drawing/2014/main" id="{F37548E5-88A2-5A40-90E1-1448059BFACB}"/>
              </a:ext>
            </a:extLst>
          </p:cNvPr>
          <p:cNvSpPr>
            <a:spLocks noGrp="1"/>
          </p:cNvSpPr>
          <p:nvPr>
            <p:ph type="body" sz="quarter" idx="10" hasCustomPrompt="1"/>
          </p:nvPr>
        </p:nvSpPr>
        <p:spPr>
          <a:xfrm>
            <a:off x="615833" y="603396"/>
            <a:ext cx="6291263" cy="580054"/>
          </a:xfrm>
        </p:spPr>
        <p:txBody>
          <a:bodyPr>
            <a:normAutofit/>
          </a:bodyPr>
          <a:lstStyle>
            <a:lvl1pPr marL="0" indent="0">
              <a:buNone/>
              <a:defRPr sz="3600" b="1"/>
            </a:lvl1pPr>
          </a:lstStyle>
          <a:p>
            <a:pPr lvl="0"/>
            <a:r>
              <a:rPr lang="en-US"/>
              <a:t>1   Headline</a:t>
            </a:r>
          </a:p>
        </p:txBody>
      </p:sp>
      <p:sp>
        <p:nvSpPr>
          <p:cNvPr id="20" name="Text Placeholder 19">
            <a:extLst>
              <a:ext uri="{FF2B5EF4-FFF2-40B4-BE49-F238E27FC236}">
                <a16:creationId xmlns:a16="http://schemas.microsoft.com/office/drawing/2014/main" id="{4BB35542-7303-874A-BC9B-AF9CBAB5CA2B}"/>
              </a:ext>
            </a:extLst>
          </p:cNvPr>
          <p:cNvSpPr>
            <a:spLocks noGrp="1"/>
          </p:cNvSpPr>
          <p:nvPr>
            <p:ph type="body" sz="quarter" idx="11" hasCustomPrompt="1"/>
          </p:nvPr>
        </p:nvSpPr>
        <p:spPr>
          <a:xfrm>
            <a:off x="1231900" y="1295400"/>
            <a:ext cx="5675313"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a:t>
            </a:r>
          </a:p>
        </p:txBody>
      </p:sp>
      <p:sp>
        <p:nvSpPr>
          <p:cNvPr id="21" name="Text Placeholder 17">
            <a:extLst>
              <a:ext uri="{FF2B5EF4-FFF2-40B4-BE49-F238E27FC236}">
                <a16:creationId xmlns:a16="http://schemas.microsoft.com/office/drawing/2014/main" id="{8314969E-BABA-1E4E-9085-7516F75C9B09}"/>
              </a:ext>
            </a:extLst>
          </p:cNvPr>
          <p:cNvSpPr>
            <a:spLocks noGrp="1"/>
          </p:cNvSpPr>
          <p:nvPr>
            <p:ph type="body" sz="quarter" idx="12" hasCustomPrompt="1"/>
          </p:nvPr>
        </p:nvSpPr>
        <p:spPr>
          <a:xfrm>
            <a:off x="615833" y="2169729"/>
            <a:ext cx="6291263" cy="580054"/>
          </a:xfrm>
        </p:spPr>
        <p:txBody>
          <a:bodyPr>
            <a:normAutofit/>
          </a:bodyPr>
          <a:lstStyle>
            <a:lvl1pPr marL="0" indent="0">
              <a:buNone/>
              <a:defRPr sz="3600" b="1"/>
            </a:lvl1pPr>
          </a:lstStyle>
          <a:p>
            <a:pPr lvl="0"/>
            <a:r>
              <a:rPr lang="en-US"/>
              <a:t>2   Headline</a:t>
            </a:r>
          </a:p>
        </p:txBody>
      </p:sp>
      <p:sp>
        <p:nvSpPr>
          <p:cNvPr id="22" name="Text Placeholder 19">
            <a:extLst>
              <a:ext uri="{FF2B5EF4-FFF2-40B4-BE49-F238E27FC236}">
                <a16:creationId xmlns:a16="http://schemas.microsoft.com/office/drawing/2014/main" id="{01475038-BF91-954A-BB04-6264830A559F}"/>
              </a:ext>
            </a:extLst>
          </p:cNvPr>
          <p:cNvSpPr>
            <a:spLocks noGrp="1"/>
          </p:cNvSpPr>
          <p:nvPr>
            <p:ph type="body" sz="quarter" idx="13" hasCustomPrompt="1"/>
          </p:nvPr>
        </p:nvSpPr>
        <p:spPr>
          <a:xfrm>
            <a:off x="1231900" y="2857500"/>
            <a:ext cx="5675313"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a:t>
            </a:r>
          </a:p>
        </p:txBody>
      </p:sp>
      <p:sp>
        <p:nvSpPr>
          <p:cNvPr id="23" name="Text Placeholder 17">
            <a:extLst>
              <a:ext uri="{FF2B5EF4-FFF2-40B4-BE49-F238E27FC236}">
                <a16:creationId xmlns:a16="http://schemas.microsoft.com/office/drawing/2014/main" id="{CC71C067-F889-2E43-961B-E72EBA77C1B7}"/>
              </a:ext>
            </a:extLst>
          </p:cNvPr>
          <p:cNvSpPr>
            <a:spLocks noGrp="1"/>
          </p:cNvSpPr>
          <p:nvPr>
            <p:ph type="body" sz="quarter" idx="14" hasCustomPrompt="1"/>
          </p:nvPr>
        </p:nvSpPr>
        <p:spPr>
          <a:xfrm>
            <a:off x="615833" y="3736062"/>
            <a:ext cx="6291263" cy="580054"/>
          </a:xfrm>
        </p:spPr>
        <p:txBody>
          <a:bodyPr>
            <a:normAutofit/>
          </a:bodyPr>
          <a:lstStyle>
            <a:lvl1pPr marL="0" indent="0">
              <a:buNone/>
              <a:defRPr sz="3600" b="1"/>
            </a:lvl1pPr>
          </a:lstStyle>
          <a:p>
            <a:pPr lvl="0"/>
            <a:r>
              <a:rPr lang="en-US"/>
              <a:t>3  Headline</a:t>
            </a:r>
          </a:p>
        </p:txBody>
      </p:sp>
      <p:sp>
        <p:nvSpPr>
          <p:cNvPr id="24" name="Text Placeholder 19">
            <a:extLst>
              <a:ext uri="{FF2B5EF4-FFF2-40B4-BE49-F238E27FC236}">
                <a16:creationId xmlns:a16="http://schemas.microsoft.com/office/drawing/2014/main" id="{7088386B-93F9-5040-82BD-2E3424FD8F90}"/>
              </a:ext>
            </a:extLst>
          </p:cNvPr>
          <p:cNvSpPr>
            <a:spLocks noGrp="1"/>
          </p:cNvSpPr>
          <p:nvPr>
            <p:ph type="body" sz="quarter" idx="15" hasCustomPrompt="1"/>
          </p:nvPr>
        </p:nvSpPr>
        <p:spPr>
          <a:xfrm>
            <a:off x="1231900" y="4419600"/>
            <a:ext cx="5675313"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a:t>
            </a:r>
          </a:p>
        </p:txBody>
      </p:sp>
      <p:sp>
        <p:nvSpPr>
          <p:cNvPr id="25" name="Text Placeholder 17">
            <a:extLst>
              <a:ext uri="{FF2B5EF4-FFF2-40B4-BE49-F238E27FC236}">
                <a16:creationId xmlns:a16="http://schemas.microsoft.com/office/drawing/2014/main" id="{660318AA-4DC5-054F-B27D-2DC350B9B23D}"/>
              </a:ext>
            </a:extLst>
          </p:cNvPr>
          <p:cNvSpPr>
            <a:spLocks noGrp="1"/>
          </p:cNvSpPr>
          <p:nvPr>
            <p:ph type="body" sz="quarter" idx="16" hasCustomPrompt="1"/>
          </p:nvPr>
        </p:nvSpPr>
        <p:spPr>
          <a:xfrm>
            <a:off x="615833" y="5302396"/>
            <a:ext cx="6291263" cy="580054"/>
          </a:xfrm>
        </p:spPr>
        <p:txBody>
          <a:bodyPr>
            <a:normAutofit/>
          </a:bodyPr>
          <a:lstStyle>
            <a:lvl1pPr marL="0" indent="0">
              <a:buNone/>
              <a:defRPr sz="3600" b="1"/>
            </a:lvl1pPr>
          </a:lstStyle>
          <a:p>
            <a:pPr lvl="0"/>
            <a:r>
              <a:rPr lang="en-US"/>
              <a:t>4   Headline</a:t>
            </a:r>
          </a:p>
        </p:txBody>
      </p:sp>
      <p:sp>
        <p:nvSpPr>
          <p:cNvPr id="26" name="Text Placeholder 19">
            <a:extLst>
              <a:ext uri="{FF2B5EF4-FFF2-40B4-BE49-F238E27FC236}">
                <a16:creationId xmlns:a16="http://schemas.microsoft.com/office/drawing/2014/main" id="{1F8ADFC0-7A2B-8B42-90A8-FF7F9D19D71F}"/>
              </a:ext>
            </a:extLst>
          </p:cNvPr>
          <p:cNvSpPr>
            <a:spLocks noGrp="1"/>
          </p:cNvSpPr>
          <p:nvPr>
            <p:ph type="body" sz="quarter" idx="17" hasCustomPrompt="1"/>
          </p:nvPr>
        </p:nvSpPr>
        <p:spPr>
          <a:xfrm>
            <a:off x="1231900" y="5969000"/>
            <a:ext cx="5675313"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a:t>
            </a:r>
          </a:p>
        </p:txBody>
      </p:sp>
    </p:spTree>
    <p:extLst>
      <p:ext uri="{BB962C8B-B14F-4D97-AF65-F5344CB8AC3E}">
        <p14:creationId xmlns:p14="http://schemas.microsoft.com/office/powerpoint/2010/main" val="1714211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_CIRCLE_CROP_V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B7E2C64-1900-0A4C-8E5A-AF61F45FF33C}"/>
              </a:ext>
            </a:extLst>
          </p:cNvPr>
          <p:cNvSpPr>
            <a:spLocks noGrp="1"/>
          </p:cNvSpPr>
          <p:nvPr>
            <p:ph type="pic" sz="quarter" idx="10"/>
          </p:nvPr>
        </p:nvSpPr>
        <p:spPr>
          <a:xfrm>
            <a:off x="6122822" y="-3265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dirty="0"/>
          </a:p>
        </p:txBody>
      </p:sp>
      <p:sp>
        <p:nvSpPr>
          <p:cNvPr id="8" name="Text Placeholder 4">
            <a:extLst>
              <a:ext uri="{FF2B5EF4-FFF2-40B4-BE49-F238E27FC236}">
                <a16:creationId xmlns:a16="http://schemas.microsoft.com/office/drawing/2014/main" id="{BC383424-5DD4-B94E-97DB-221E80775B2B}"/>
              </a:ext>
            </a:extLst>
          </p:cNvPr>
          <p:cNvSpPr>
            <a:spLocks noGrp="1"/>
          </p:cNvSpPr>
          <p:nvPr>
            <p:ph type="body" sz="quarter" idx="12" hasCustomPrompt="1"/>
          </p:nvPr>
        </p:nvSpPr>
        <p:spPr>
          <a:xfrm>
            <a:off x="661589" y="1476667"/>
            <a:ext cx="5079203" cy="892175"/>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Lorem ipsum dolor sit amet, consectetuer adipiscing elit, sed diam </a:t>
            </a:r>
            <a:r>
              <a:rPr lang="en-US" err="1"/>
              <a:t>nonmunny</a:t>
            </a:r>
            <a:r>
              <a:rPr lang="en-US"/>
              <a:t> nibh dolor sit amet, </a:t>
            </a:r>
            <a:r>
              <a:rPr lang="en-US" err="1"/>
              <a:t>consectuetuer</a:t>
            </a:r>
            <a:r>
              <a:rPr lang="en-US"/>
              <a:t> </a:t>
            </a:r>
            <a:r>
              <a:rPr lang="en-US" err="1"/>
              <a:t>adipsicing</a:t>
            </a:r>
            <a:endParaRPr lang="en-US"/>
          </a:p>
        </p:txBody>
      </p:sp>
      <p:sp>
        <p:nvSpPr>
          <p:cNvPr id="9" name="Text Placeholder 4">
            <a:extLst>
              <a:ext uri="{FF2B5EF4-FFF2-40B4-BE49-F238E27FC236}">
                <a16:creationId xmlns:a16="http://schemas.microsoft.com/office/drawing/2014/main" id="{E48E8148-544A-6144-97D7-33A23B6A2B50}"/>
              </a:ext>
            </a:extLst>
          </p:cNvPr>
          <p:cNvSpPr>
            <a:spLocks noGrp="1"/>
          </p:cNvSpPr>
          <p:nvPr>
            <p:ph type="body" sz="quarter" idx="16" hasCustomPrompt="1"/>
          </p:nvPr>
        </p:nvSpPr>
        <p:spPr>
          <a:xfrm>
            <a:off x="938210" y="592429"/>
            <a:ext cx="4525962" cy="814387"/>
          </a:xfrm>
        </p:spPr>
        <p:txBody>
          <a:bodyPr>
            <a:noAutofit/>
          </a:bodyPr>
          <a:lstStyle>
            <a:lvl1pPr marL="0" indent="0" algn="ctr">
              <a:buNone/>
              <a:defRPr sz="5400" b="1"/>
            </a:lvl1pPr>
          </a:lstStyle>
          <a:p>
            <a:pPr lvl="0"/>
            <a:r>
              <a:rPr lang="en-US" sz="5400" b="1"/>
              <a:t>Headline</a:t>
            </a:r>
            <a:endParaRPr lang="en-US"/>
          </a:p>
        </p:txBody>
      </p:sp>
      <p:sp>
        <p:nvSpPr>
          <p:cNvPr id="10" name="Text Placeholder 3">
            <a:extLst>
              <a:ext uri="{FF2B5EF4-FFF2-40B4-BE49-F238E27FC236}">
                <a16:creationId xmlns:a16="http://schemas.microsoft.com/office/drawing/2014/main" id="{5CAA2E38-FC0D-8347-969D-1BC3F9F65920}"/>
              </a:ext>
            </a:extLst>
          </p:cNvPr>
          <p:cNvSpPr>
            <a:spLocks noGrp="1"/>
          </p:cNvSpPr>
          <p:nvPr>
            <p:ph type="body" sz="quarter" idx="17" hasCustomPrompt="1"/>
          </p:nvPr>
        </p:nvSpPr>
        <p:spPr>
          <a:xfrm>
            <a:off x="1635125" y="2646363"/>
            <a:ext cx="4071938" cy="83099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FFFFFF"/>
                </a:solidFill>
                <a:latin typeface="PBS Sans" panose="020B0503030404020204" pitchFamily="34" charset="77"/>
              </a:rPr>
              <a:t>Lorem ipsum dolor sit amet, consectetuer adipiscing elit, sed diam nonummy nibh dolor sit amet, consectetuer adipiscing</a:t>
            </a:r>
          </a:p>
        </p:txBody>
      </p:sp>
      <p:sp>
        <p:nvSpPr>
          <p:cNvPr id="11" name="Text Placeholder 3">
            <a:extLst>
              <a:ext uri="{FF2B5EF4-FFF2-40B4-BE49-F238E27FC236}">
                <a16:creationId xmlns:a16="http://schemas.microsoft.com/office/drawing/2014/main" id="{C77B512E-12E4-494B-B7A4-7FED558AF9ED}"/>
              </a:ext>
            </a:extLst>
          </p:cNvPr>
          <p:cNvSpPr>
            <a:spLocks noGrp="1"/>
          </p:cNvSpPr>
          <p:nvPr>
            <p:ph type="body" sz="quarter" idx="18" hasCustomPrompt="1"/>
          </p:nvPr>
        </p:nvSpPr>
        <p:spPr>
          <a:xfrm>
            <a:off x="1635125" y="4032401"/>
            <a:ext cx="4071938" cy="83099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FFFFFF"/>
                </a:solidFill>
                <a:latin typeface="PBS Sans" panose="020B0503030404020204" pitchFamily="34" charset="77"/>
              </a:rPr>
              <a:t>Lorem ipsum dolor sit amet, consectetuer adipiscing elit, sed diam nonummy nibh dolor sit amet, consectetuer adipiscing</a:t>
            </a:r>
          </a:p>
        </p:txBody>
      </p:sp>
      <p:sp>
        <p:nvSpPr>
          <p:cNvPr id="12" name="Text Placeholder 3">
            <a:extLst>
              <a:ext uri="{FF2B5EF4-FFF2-40B4-BE49-F238E27FC236}">
                <a16:creationId xmlns:a16="http://schemas.microsoft.com/office/drawing/2014/main" id="{2C61BA42-DB56-4347-A8A1-F0605DC15D04}"/>
              </a:ext>
            </a:extLst>
          </p:cNvPr>
          <p:cNvSpPr>
            <a:spLocks noGrp="1"/>
          </p:cNvSpPr>
          <p:nvPr>
            <p:ph type="body" sz="quarter" idx="19" hasCustomPrompt="1"/>
          </p:nvPr>
        </p:nvSpPr>
        <p:spPr>
          <a:xfrm>
            <a:off x="1635125" y="5418439"/>
            <a:ext cx="4071938" cy="83099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FFFFFF"/>
                </a:solidFill>
                <a:latin typeface="PBS Sans" panose="020B0503030404020204" pitchFamily="34" charset="77"/>
              </a:rPr>
              <a:t>Lorem ipsum dolor sit amet, consectetuer adipiscing elit, sed diam nonummy nibh dolor sit amet, consectetuer adipiscing</a:t>
            </a:r>
          </a:p>
        </p:txBody>
      </p:sp>
    </p:spTree>
    <p:extLst>
      <p:ext uri="{BB962C8B-B14F-4D97-AF65-F5344CB8AC3E}">
        <p14:creationId xmlns:p14="http://schemas.microsoft.com/office/powerpoint/2010/main" val="3323853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OC_CURVE_V2">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4BB35542-7303-874A-BC9B-AF9CBAB5CA2B}"/>
              </a:ext>
            </a:extLst>
          </p:cNvPr>
          <p:cNvSpPr>
            <a:spLocks noGrp="1"/>
          </p:cNvSpPr>
          <p:nvPr>
            <p:ph type="body" sz="quarter" idx="11" hasCustomPrompt="1"/>
          </p:nvPr>
        </p:nvSpPr>
        <p:spPr>
          <a:xfrm>
            <a:off x="1231900" y="1295400"/>
            <a:ext cx="5675313" cy="114300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a:t>
            </a:r>
            <a:r>
              <a:rPr lang="en-US">
                <a:solidFill>
                  <a:srgbClr val="FFFFFF"/>
                </a:solidFill>
                <a:latin typeface="PBS Sans" panose="020B0503030404020204" pitchFamily="34" charset="77"/>
              </a:rPr>
              <a:t>diam </a:t>
            </a:r>
            <a:r>
              <a:rPr lang="en-US" err="1">
                <a:solidFill>
                  <a:srgbClr val="FFFFFF"/>
                </a:solidFill>
                <a:latin typeface="PBS Sans" panose="020B0503030404020204" pitchFamily="34" charset="77"/>
              </a:rPr>
              <a:t>amet</a:t>
            </a:r>
            <a:r>
              <a:rPr lang="en-US">
                <a:solidFill>
                  <a:srgbClr val="FFFFFF"/>
                </a:solidFill>
                <a:latin typeface="PBS Sans" panose="020B0503030404020204" pitchFamily="34" charset="77"/>
              </a:rPr>
              <a:t> </a:t>
            </a:r>
            <a:r>
              <a:rPr lang="en-US" err="1">
                <a:solidFill>
                  <a:srgbClr val="FFFFFF"/>
                </a:solidFill>
                <a:latin typeface="PBS Sans" panose="020B0503030404020204" pitchFamily="34" charset="77"/>
              </a:rPr>
              <a:t>consectetuer</a:t>
            </a:r>
            <a:r>
              <a:rPr lang="en-US">
                <a:solidFill>
                  <a:srgbClr val="FFFFFF"/>
                </a:solidFill>
                <a:latin typeface="PBS Sans" panose="020B0503030404020204" pitchFamily="34" charset="77"/>
              </a:rPr>
              <a:t> sit </a:t>
            </a:r>
            <a:r>
              <a:rPr lang="en-US" err="1">
                <a:solidFill>
                  <a:srgbClr val="FFFFFF"/>
                </a:solidFill>
                <a:latin typeface="PBS Sans" panose="020B0503030404020204" pitchFamily="34" charset="77"/>
              </a:rPr>
              <a:t>amet</a:t>
            </a:r>
            <a:r>
              <a:rPr lang="en-US">
                <a:solidFill>
                  <a:srgbClr val="FFFFFF"/>
                </a:solidFill>
                <a:latin typeface="PBS Sans" panose="020B0503030404020204" pitchFamily="34" charset="77"/>
              </a:rPr>
              <a:t>, diam </a:t>
            </a:r>
            <a:r>
              <a:rPr lang="en-US" err="1">
                <a:solidFill>
                  <a:srgbClr val="FFFFFF"/>
                </a:solidFill>
                <a:latin typeface="PBS Sans" panose="020B0503030404020204" pitchFamily="34" charset="77"/>
              </a:rPr>
              <a:t>consectetuer</a:t>
            </a:r>
            <a:r>
              <a:rPr lang="en-US">
                <a:solidFill>
                  <a:srgbClr val="FFFFFF"/>
                </a:solidFill>
                <a:latin typeface="PBS Sans" panose="020B0503030404020204" pitchFamily="34" charset="77"/>
              </a:rPr>
              <a:t> </a:t>
            </a:r>
            <a:r>
              <a:rPr lang="en-US" err="1">
                <a:solidFill>
                  <a:srgbClr val="FFFFFF"/>
                </a:solidFill>
                <a:latin typeface="PBS Sans" panose="020B0503030404020204" pitchFamily="34" charset="77"/>
              </a:rPr>
              <a:t>adipiscing</a:t>
            </a:r>
            <a:r>
              <a:rPr lang="en-US">
                <a:solidFill>
                  <a:srgbClr val="FFFFFF"/>
                </a:solidFill>
                <a:latin typeface="PBS Sans" panose="020B0503030404020204" pitchFamily="34" charset="77"/>
              </a:rPr>
              <a:t> </a:t>
            </a:r>
            <a:r>
              <a:rPr lang="en-US" err="1">
                <a:solidFill>
                  <a:srgbClr val="FFFFFF"/>
                </a:solidFill>
                <a:latin typeface="PBS Sans" panose="020B0503030404020204" pitchFamily="34" charset="77"/>
              </a:rPr>
              <a:t>elit</a:t>
            </a:r>
            <a:r>
              <a:rPr lang="en-US">
                <a:solidFill>
                  <a:srgbClr val="FFFFFF"/>
                </a:solidFill>
                <a:latin typeface="PBS Sans" panose="020B0503030404020204" pitchFamily="34" charset="77"/>
              </a:rPr>
              <a:t>, sed.</a:t>
            </a:r>
            <a:endParaRPr lang="en-US" b="0" i="0">
              <a:solidFill>
                <a:srgbClr val="FFFFFF"/>
              </a:solidFill>
              <a:latin typeface="PBS Sans" panose="020B0503030404020204" pitchFamily="34" charset="77"/>
            </a:endParaRPr>
          </a:p>
          <a:p>
            <a:pPr lvl="0">
              <a:defRPr/>
            </a:pPr>
            <a:endParaRPr lang="en-US" b="0" i="0">
              <a:solidFill>
                <a:srgbClr val="FFFFFF"/>
              </a:solidFill>
              <a:latin typeface="PBS Sans" panose="020B0503030404020204" pitchFamily="34" charset="77"/>
            </a:endParaRPr>
          </a:p>
        </p:txBody>
      </p:sp>
      <p:sp>
        <p:nvSpPr>
          <p:cNvPr id="31" name="Text Placeholder 19">
            <a:extLst>
              <a:ext uri="{FF2B5EF4-FFF2-40B4-BE49-F238E27FC236}">
                <a16:creationId xmlns:a16="http://schemas.microsoft.com/office/drawing/2014/main" id="{E9117F3B-DBBF-DB48-895F-D4C113A45C23}"/>
              </a:ext>
            </a:extLst>
          </p:cNvPr>
          <p:cNvSpPr>
            <a:spLocks noGrp="1"/>
          </p:cNvSpPr>
          <p:nvPr>
            <p:ph type="body" sz="quarter" idx="13" hasCustomPrompt="1"/>
          </p:nvPr>
        </p:nvSpPr>
        <p:spPr>
          <a:xfrm>
            <a:off x="1231900" y="3390900"/>
            <a:ext cx="5675313" cy="114300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a:t>
            </a:r>
            <a:r>
              <a:rPr lang="en-US">
                <a:solidFill>
                  <a:srgbClr val="FFFFFF"/>
                </a:solidFill>
                <a:latin typeface="PBS Sans" panose="020B0503030404020204" pitchFamily="34" charset="77"/>
              </a:rPr>
              <a:t>diam </a:t>
            </a:r>
            <a:r>
              <a:rPr lang="en-US" err="1">
                <a:solidFill>
                  <a:srgbClr val="FFFFFF"/>
                </a:solidFill>
                <a:latin typeface="PBS Sans" panose="020B0503030404020204" pitchFamily="34" charset="77"/>
              </a:rPr>
              <a:t>amet</a:t>
            </a:r>
            <a:r>
              <a:rPr lang="en-US">
                <a:solidFill>
                  <a:srgbClr val="FFFFFF"/>
                </a:solidFill>
                <a:latin typeface="PBS Sans" panose="020B0503030404020204" pitchFamily="34" charset="77"/>
              </a:rPr>
              <a:t> </a:t>
            </a:r>
            <a:r>
              <a:rPr lang="en-US" err="1">
                <a:solidFill>
                  <a:srgbClr val="FFFFFF"/>
                </a:solidFill>
                <a:latin typeface="PBS Sans" panose="020B0503030404020204" pitchFamily="34" charset="77"/>
              </a:rPr>
              <a:t>consectetuer</a:t>
            </a:r>
            <a:r>
              <a:rPr lang="en-US">
                <a:solidFill>
                  <a:srgbClr val="FFFFFF"/>
                </a:solidFill>
                <a:latin typeface="PBS Sans" panose="020B0503030404020204" pitchFamily="34" charset="77"/>
              </a:rPr>
              <a:t> sit </a:t>
            </a:r>
            <a:r>
              <a:rPr lang="en-US" err="1">
                <a:solidFill>
                  <a:srgbClr val="FFFFFF"/>
                </a:solidFill>
                <a:latin typeface="PBS Sans" panose="020B0503030404020204" pitchFamily="34" charset="77"/>
              </a:rPr>
              <a:t>amet</a:t>
            </a:r>
            <a:r>
              <a:rPr lang="en-US">
                <a:solidFill>
                  <a:srgbClr val="FFFFFF"/>
                </a:solidFill>
                <a:latin typeface="PBS Sans" panose="020B0503030404020204" pitchFamily="34" charset="77"/>
              </a:rPr>
              <a:t>, diam </a:t>
            </a:r>
            <a:r>
              <a:rPr lang="en-US" err="1">
                <a:solidFill>
                  <a:srgbClr val="FFFFFF"/>
                </a:solidFill>
                <a:latin typeface="PBS Sans" panose="020B0503030404020204" pitchFamily="34" charset="77"/>
              </a:rPr>
              <a:t>consectetuer</a:t>
            </a:r>
            <a:r>
              <a:rPr lang="en-US">
                <a:solidFill>
                  <a:srgbClr val="FFFFFF"/>
                </a:solidFill>
                <a:latin typeface="PBS Sans" panose="020B0503030404020204" pitchFamily="34" charset="77"/>
              </a:rPr>
              <a:t> </a:t>
            </a:r>
            <a:r>
              <a:rPr lang="en-US" err="1">
                <a:solidFill>
                  <a:srgbClr val="FFFFFF"/>
                </a:solidFill>
                <a:latin typeface="PBS Sans" panose="020B0503030404020204" pitchFamily="34" charset="77"/>
              </a:rPr>
              <a:t>adipiscing</a:t>
            </a:r>
            <a:r>
              <a:rPr lang="en-US">
                <a:solidFill>
                  <a:srgbClr val="FFFFFF"/>
                </a:solidFill>
                <a:latin typeface="PBS Sans" panose="020B0503030404020204" pitchFamily="34" charset="77"/>
              </a:rPr>
              <a:t> </a:t>
            </a:r>
            <a:r>
              <a:rPr lang="en-US" err="1">
                <a:solidFill>
                  <a:srgbClr val="FFFFFF"/>
                </a:solidFill>
                <a:latin typeface="PBS Sans" panose="020B0503030404020204" pitchFamily="34" charset="77"/>
              </a:rPr>
              <a:t>elit</a:t>
            </a:r>
            <a:r>
              <a:rPr lang="en-US">
                <a:solidFill>
                  <a:srgbClr val="FFFFFF"/>
                </a:solidFill>
                <a:latin typeface="PBS Sans" panose="020B0503030404020204" pitchFamily="34" charset="77"/>
              </a:rPr>
              <a:t>, sed.</a:t>
            </a:r>
            <a:endParaRPr lang="en-US" b="0" i="0">
              <a:solidFill>
                <a:srgbClr val="FFFFFF"/>
              </a:solidFill>
              <a:latin typeface="PBS Sans" panose="020B0503030404020204" pitchFamily="34" charset="77"/>
            </a:endParaRPr>
          </a:p>
          <a:p>
            <a:pPr lvl="0">
              <a:defRPr/>
            </a:pPr>
            <a:endParaRPr lang="en-US" b="0" i="0">
              <a:solidFill>
                <a:srgbClr val="FFFFFF"/>
              </a:solidFill>
              <a:latin typeface="PBS Sans" panose="020B0503030404020204" pitchFamily="34" charset="77"/>
            </a:endParaRPr>
          </a:p>
        </p:txBody>
      </p:sp>
      <p:sp>
        <p:nvSpPr>
          <p:cNvPr id="33" name="Text Placeholder 19">
            <a:extLst>
              <a:ext uri="{FF2B5EF4-FFF2-40B4-BE49-F238E27FC236}">
                <a16:creationId xmlns:a16="http://schemas.microsoft.com/office/drawing/2014/main" id="{4A890397-EA91-334C-8E52-B75422081CFA}"/>
              </a:ext>
            </a:extLst>
          </p:cNvPr>
          <p:cNvSpPr>
            <a:spLocks noGrp="1"/>
          </p:cNvSpPr>
          <p:nvPr>
            <p:ph type="body" sz="quarter" idx="15" hasCustomPrompt="1"/>
          </p:nvPr>
        </p:nvSpPr>
        <p:spPr>
          <a:xfrm>
            <a:off x="1231900" y="5486400"/>
            <a:ext cx="5675313" cy="114300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a:t>
            </a:r>
            <a:r>
              <a:rPr lang="en-US">
                <a:solidFill>
                  <a:srgbClr val="FFFFFF"/>
                </a:solidFill>
                <a:latin typeface="PBS Sans" panose="020B0503030404020204" pitchFamily="34" charset="77"/>
              </a:rPr>
              <a:t>diam </a:t>
            </a:r>
            <a:r>
              <a:rPr lang="en-US" err="1">
                <a:solidFill>
                  <a:srgbClr val="FFFFFF"/>
                </a:solidFill>
                <a:latin typeface="PBS Sans" panose="020B0503030404020204" pitchFamily="34" charset="77"/>
              </a:rPr>
              <a:t>amet</a:t>
            </a:r>
            <a:r>
              <a:rPr lang="en-US">
                <a:solidFill>
                  <a:srgbClr val="FFFFFF"/>
                </a:solidFill>
                <a:latin typeface="PBS Sans" panose="020B0503030404020204" pitchFamily="34" charset="77"/>
              </a:rPr>
              <a:t> </a:t>
            </a:r>
            <a:r>
              <a:rPr lang="en-US" err="1">
                <a:solidFill>
                  <a:srgbClr val="FFFFFF"/>
                </a:solidFill>
                <a:latin typeface="PBS Sans" panose="020B0503030404020204" pitchFamily="34" charset="77"/>
              </a:rPr>
              <a:t>consectetuer</a:t>
            </a:r>
            <a:r>
              <a:rPr lang="en-US">
                <a:solidFill>
                  <a:srgbClr val="FFFFFF"/>
                </a:solidFill>
                <a:latin typeface="PBS Sans" panose="020B0503030404020204" pitchFamily="34" charset="77"/>
              </a:rPr>
              <a:t> sit </a:t>
            </a:r>
            <a:r>
              <a:rPr lang="en-US" err="1">
                <a:solidFill>
                  <a:srgbClr val="FFFFFF"/>
                </a:solidFill>
                <a:latin typeface="PBS Sans" panose="020B0503030404020204" pitchFamily="34" charset="77"/>
              </a:rPr>
              <a:t>amet</a:t>
            </a:r>
            <a:r>
              <a:rPr lang="en-US">
                <a:solidFill>
                  <a:srgbClr val="FFFFFF"/>
                </a:solidFill>
                <a:latin typeface="PBS Sans" panose="020B0503030404020204" pitchFamily="34" charset="77"/>
              </a:rPr>
              <a:t>, diam </a:t>
            </a:r>
            <a:r>
              <a:rPr lang="en-US" err="1">
                <a:solidFill>
                  <a:srgbClr val="FFFFFF"/>
                </a:solidFill>
                <a:latin typeface="PBS Sans" panose="020B0503030404020204" pitchFamily="34" charset="77"/>
              </a:rPr>
              <a:t>consectetuer</a:t>
            </a:r>
            <a:r>
              <a:rPr lang="en-US">
                <a:solidFill>
                  <a:srgbClr val="FFFFFF"/>
                </a:solidFill>
                <a:latin typeface="PBS Sans" panose="020B0503030404020204" pitchFamily="34" charset="77"/>
              </a:rPr>
              <a:t> </a:t>
            </a:r>
            <a:r>
              <a:rPr lang="en-US" err="1">
                <a:solidFill>
                  <a:srgbClr val="FFFFFF"/>
                </a:solidFill>
                <a:latin typeface="PBS Sans" panose="020B0503030404020204" pitchFamily="34" charset="77"/>
              </a:rPr>
              <a:t>adipiscing</a:t>
            </a:r>
            <a:r>
              <a:rPr lang="en-US">
                <a:solidFill>
                  <a:srgbClr val="FFFFFF"/>
                </a:solidFill>
                <a:latin typeface="PBS Sans" panose="020B0503030404020204" pitchFamily="34" charset="77"/>
              </a:rPr>
              <a:t> </a:t>
            </a:r>
            <a:r>
              <a:rPr lang="en-US" err="1">
                <a:solidFill>
                  <a:srgbClr val="FFFFFF"/>
                </a:solidFill>
                <a:latin typeface="PBS Sans" panose="020B0503030404020204" pitchFamily="34" charset="77"/>
              </a:rPr>
              <a:t>elit</a:t>
            </a:r>
            <a:r>
              <a:rPr lang="en-US">
                <a:solidFill>
                  <a:srgbClr val="FFFFFF"/>
                </a:solidFill>
                <a:latin typeface="PBS Sans" panose="020B0503030404020204" pitchFamily="34" charset="77"/>
              </a:rPr>
              <a:t>, sed.</a:t>
            </a:r>
            <a:endParaRPr lang="en-US" b="0" i="0">
              <a:solidFill>
                <a:srgbClr val="FFFFFF"/>
              </a:solidFill>
              <a:latin typeface="PBS Sans" panose="020B0503030404020204" pitchFamily="34" charset="77"/>
            </a:endParaRPr>
          </a:p>
          <a:p>
            <a:pPr lvl="0">
              <a:defRPr/>
            </a:pPr>
            <a:endParaRPr lang="en-US" b="0" i="0">
              <a:solidFill>
                <a:srgbClr val="FFFFFF"/>
              </a:solidFill>
              <a:latin typeface="PBS Sans" panose="020B0503030404020204" pitchFamily="34" charset="77"/>
            </a:endParaRPr>
          </a:p>
        </p:txBody>
      </p:sp>
      <p:sp>
        <p:nvSpPr>
          <p:cNvPr id="14" name="Picture Placeholder 27">
            <a:extLst>
              <a:ext uri="{FF2B5EF4-FFF2-40B4-BE49-F238E27FC236}">
                <a16:creationId xmlns:a16="http://schemas.microsoft.com/office/drawing/2014/main" id="{6979C4D2-A782-CF48-B33D-DE3D9675091F}"/>
              </a:ext>
            </a:extLst>
          </p:cNvPr>
          <p:cNvSpPr>
            <a:spLocks noGrp="1"/>
          </p:cNvSpPr>
          <p:nvPr>
            <p:ph type="pic" sz="quarter" idx="18"/>
          </p:nvPr>
        </p:nvSpPr>
        <p:spPr>
          <a:xfrm>
            <a:off x="7437233" y="-18289"/>
            <a:ext cx="4776337" cy="6912392"/>
          </a:xfrm>
          <a:custGeom>
            <a:avLst/>
            <a:gdLst>
              <a:gd name="connsiteX0" fmla="*/ 0 w 4856692"/>
              <a:gd name="connsiteY0" fmla="*/ 0 h 6858000"/>
              <a:gd name="connsiteX1" fmla="*/ 4856692 w 4856692"/>
              <a:gd name="connsiteY1" fmla="*/ 0 h 6858000"/>
              <a:gd name="connsiteX2" fmla="*/ 4856692 w 4856692"/>
              <a:gd name="connsiteY2" fmla="*/ 6858000 h 6858000"/>
              <a:gd name="connsiteX3" fmla="*/ 0 w 4856692"/>
              <a:gd name="connsiteY3" fmla="*/ 6858000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982177"/>
              <a:gd name="connsiteX1" fmla="*/ 4800247 w 4800247"/>
              <a:gd name="connsiteY1" fmla="*/ 0 h 6982177"/>
              <a:gd name="connsiteX2" fmla="*/ 2023180 w 4800247"/>
              <a:gd name="connsiteY2" fmla="*/ 6982177 h 6982177"/>
              <a:gd name="connsiteX3" fmla="*/ 1411112 w 4800247"/>
              <a:gd name="connsiteY3" fmla="*/ 4238977 h 6982177"/>
              <a:gd name="connsiteX4" fmla="*/ 0 w 4800247"/>
              <a:gd name="connsiteY4" fmla="*/ 22578 h 6982177"/>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5763091"/>
              <a:gd name="connsiteY0" fmla="*/ 22578 h 7180150"/>
              <a:gd name="connsiteX1" fmla="*/ 4800247 w 5763091"/>
              <a:gd name="connsiteY1" fmla="*/ 0 h 7180150"/>
              <a:gd name="connsiteX2" fmla="*/ 2316691 w 5763091"/>
              <a:gd name="connsiteY2" fmla="*/ 6824133 h 7180150"/>
              <a:gd name="connsiteX3" fmla="*/ 1411112 w 5763091"/>
              <a:gd name="connsiteY3" fmla="*/ 4238977 h 7180150"/>
              <a:gd name="connsiteX4" fmla="*/ 0 w 5763091"/>
              <a:gd name="connsiteY4" fmla="*/ 22578 h 7180150"/>
              <a:gd name="connsiteX0" fmla="*/ 0 w 5904796"/>
              <a:gd name="connsiteY0" fmla="*/ 22578 h 7147830"/>
              <a:gd name="connsiteX1" fmla="*/ 4800247 w 5904796"/>
              <a:gd name="connsiteY1" fmla="*/ 0 h 7147830"/>
              <a:gd name="connsiteX2" fmla="*/ 2316691 w 5904796"/>
              <a:gd name="connsiteY2" fmla="*/ 6824133 h 7147830"/>
              <a:gd name="connsiteX3" fmla="*/ 1411112 w 5904796"/>
              <a:gd name="connsiteY3" fmla="*/ 4238977 h 7147830"/>
              <a:gd name="connsiteX4" fmla="*/ 0 w 5904796"/>
              <a:gd name="connsiteY4" fmla="*/ 22578 h 7147830"/>
              <a:gd name="connsiteX0" fmla="*/ 0 w 5916085"/>
              <a:gd name="connsiteY0" fmla="*/ 0 h 7147830"/>
              <a:gd name="connsiteX1" fmla="*/ 4811536 w 5916085"/>
              <a:gd name="connsiteY1" fmla="*/ 0 h 7147830"/>
              <a:gd name="connsiteX2" fmla="*/ 2327980 w 5916085"/>
              <a:gd name="connsiteY2" fmla="*/ 6824133 h 7147830"/>
              <a:gd name="connsiteX3" fmla="*/ 1422401 w 5916085"/>
              <a:gd name="connsiteY3" fmla="*/ 4238977 h 7147830"/>
              <a:gd name="connsiteX4" fmla="*/ 0 w 5916085"/>
              <a:gd name="connsiteY4" fmla="*/ 0 h 7147830"/>
              <a:gd name="connsiteX0" fmla="*/ 0 w 5675775"/>
              <a:gd name="connsiteY0" fmla="*/ 0 h 6824133"/>
              <a:gd name="connsiteX1" fmla="*/ 4811536 w 5675775"/>
              <a:gd name="connsiteY1" fmla="*/ 0 h 6824133"/>
              <a:gd name="connsiteX2" fmla="*/ 5456638 w 5675775"/>
              <a:gd name="connsiteY2" fmla="*/ 3194462 h 6824133"/>
              <a:gd name="connsiteX3" fmla="*/ 2327980 w 5675775"/>
              <a:gd name="connsiteY3" fmla="*/ 6824133 h 6824133"/>
              <a:gd name="connsiteX4" fmla="*/ 1422401 w 5675775"/>
              <a:gd name="connsiteY4" fmla="*/ 4238977 h 6824133"/>
              <a:gd name="connsiteX5" fmla="*/ 0 w 5675775"/>
              <a:gd name="connsiteY5" fmla="*/ 0 h 6824133"/>
              <a:gd name="connsiteX0" fmla="*/ 0 w 5755711"/>
              <a:gd name="connsiteY0" fmla="*/ 0 h 6824133"/>
              <a:gd name="connsiteX1" fmla="*/ 4811536 w 5755711"/>
              <a:gd name="connsiteY1" fmla="*/ 0 h 6824133"/>
              <a:gd name="connsiteX2" fmla="*/ 5563515 w 5755711"/>
              <a:gd name="connsiteY2" fmla="*/ 4702628 h 6824133"/>
              <a:gd name="connsiteX3" fmla="*/ 2327980 w 5755711"/>
              <a:gd name="connsiteY3" fmla="*/ 6824133 h 6824133"/>
              <a:gd name="connsiteX4" fmla="*/ 1422401 w 5755711"/>
              <a:gd name="connsiteY4" fmla="*/ 4238977 h 6824133"/>
              <a:gd name="connsiteX5" fmla="*/ 0 w 5755711"/>
              <a:gd name="connsiteY5" fmla="*/ 0 h 6824133"/>
              <a:gd name="connsiteX0" fmla="*/ 0 w 5295909"/>
              <a:gd name="connsiteY0" fmla="*/ 0 h 7286137"/>
              <a:gd name="connsiteX1" fmla="*/ 4811536 w 5295909"/>
              <a:gd name="connsiteY1" fmla="*/ 0 h 7286137"/>
              <a:gd name="connsiteX2" fmla="*/ 4732243 w 5295909"/>
              <a:gd name="connsiteY2" fmla="*/ 6840186 h 7286137"/>
              <a:gd name="connsiteX3" fmla="*/ 2327980 w 5295909"/>
              <a:gd name="connsiteY3" fmla="*/ 6824133 h 7286137"/>
              <a:gd name="connsiteX4" fmla="*/ 1422401 w 5295909"/>
              <a:gd name="connsiteY4" fmla="*/ 4238977 h 7286137"/>
              <a:gd name="connsiteX5" fmla="*/ 0 w 5295909"/>
              <a:gd name="connsiteY5" fmla="*/ 0 h 7286137"/>
              <a:gd name="connsiteX0" fmla="*/ 0 w 5210537"/>
              <a:gd name="connsiteY0" fmla="*/ 0 h 7112343"/>
              <a:gd name="connsiteX1" fmla="*/ 4811536 w 5210537"/>
              <a:gd name="connsiteY1" fmla="*/ 0 h 7112343"/>
              <a:gd name="connsiteX2" fmla="*/ 4827246 w 5210537"/>
              <a:gd name="connsiteY2" fmla="*/ 2481944 h 7112343"/>
              <a:gd name="connsiteX3" fmla="*/ 4732243 w 5210537"/>
              <a:gd name="connsiteY3" fmla="*/ 6840186 h 7112343"/>
              <a:gd name="connsiteX4" fmla="*/ 2327980 w 5210537"/>
              <a:gd name="connsiteY4" fmla="*/ 6824133 h 7112343"/>
              <a:gd name="connsiteX5" fmla="*/ 1422401 w 5210537"/>
              <a:gd name="connsiteY5" fmla="*/ 4238977 h 7112343"/>
              <a:gd name="connsiteX6" fmla="*/ 0 w 5210537"/>
              <a:gd name="connsiteY6" fmla="*/ 0 h 7112343"/>
              <a:gd name="connsiteX0" fmla="*/ 0 w 5162768"/>
              <a:gd name="connsiteY0" fmla="*/ 0 h 7112343"/>
              <a:gd name="connsiteX1" fmla="*/ 4811536 w 5162768"/>
              <a:gd name="connsiteY1" fmla="*/ 0 h 7112343"/>
              <a:gd name="connsiteX2" fmla="*/ 4625365 w 5162768"/>
              <a:gd name="connsiteY2" fmla="*/ 2256313 h 7112343"/>
              <a:gd name="connsiteX3" fmla="*/ 4732243 w 5162768"/>
              <a:gd name="connsiteY3" fmla="*/ 6840186 h 7112343"/>
              <a:gd name="connsiteX4" fmla="*/ 2327980 w 5162768"/>
              <a:gd name="connsiteY4" fmla="*/ 6824133 h 7112343"/>
              <a:gd name="connsiteX5" fmla="*/ 1422401 w 5162768"/>
              <a:gd name="connsiteY5" fmla="*/ 4238977 h 7112343"/>
              <a:gd name="connsiteX6" fmla="*/ 0 w 5162768"/>
              <a:gd name="connsiteY6" fmla="*/ 0 h 7112343"/>
              <a:gd name="connsiteX0" fmla="*/ 0 w 4924668"/>
              <a:gd name="connsiteY0" fmla="*/ 1764 h 7114107"/>
              <a:gd name="connsiteX1" fmla="*/ 4811536 w 4924668"/>
              <a:gd name="connsiteY1" fmla="*/ 1764 h 7114107"/>
              <a:gd name="connsiteX2" fmla="*/ 4625365 w 4924668"/>
              <a:gd name="connsiteY2" fmla="*/ 2258077 h 7114107"/>
              <a:gd name="connsiteX3" fmla="*/ 4732243 w 4924668"/>
              <a:gd name="connsiteY3" fmla="*/ 6841950 h 7114107"/>
              <a:gd name="connsiteX4" fmla="*/ 2327980 w 4924668"/>
              <a:gd name="connsiteY4" fmla="*/ 6825897 h 7114107"/>
              <a:gd name="connsiteX5" fmla="*/ 1422401 w 4924668"/>
              <a:gd name="connsiteY5" fmla="*/ 4240741 h 7114107"/>
              <a:gd name="connsiteX6" fmla="*/ 0 w 4924668"/>
              <a:gd name="connsiteY6" fmla="*/ 1764 h 7114107"/>
              <a:gd name="connsiteX0" fmla="*/ 0 w 4958185"/>
              <a:gd name="connsiteY0" fmla="*/ 1515 h 7113858"/>
              <a:gd name="connsiteX1" fmla="*/ 4811536 w 4958185"/>
              <a:gd name="connsiteY1" fmla="*/ 1515 h 7113858"/>
              <a:gd name="connsiteX2" fmla="*/ 4767868 w 4958185"/>
              <a:gd name="connsiteY2" fmla="*/ 2459709 h 7113858"/>
              <a:gd name="connsiteX3" fmla="*/ 4732243 w 4958185"/>
              <a:gd name="connsiteY3" fmla="*/ 6841701 h 7113858"/>
              <a:gd name="connsiteX4" fmla="*/ 2327980 w 4958185"/>
              <a:gd name="connsiteY4" fmla="*/ 6825648 h 7113858"/>
              <a:gd name="connsiteX5" fmla="*/ 1422401 w 4958185"/>
              <a:gd name="connsiteY5" fmla="*/ 4240492 h 7113858"/>
              <a:gd name="connsiteX6" fmla="*/ 0 w 4958185"/>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094549"/>
              <a:gd name="connsiteX1" fmla="*/ 4811536 w 4811720"/>
              <a:gd name="connsiteY1" fmla="*/ 1515 h 7094549"/>
              <a:gd name="connsiteX2" fmla="*/ 4767868 w 4811720"/>
              <a:gd name="connsiteY2" fmla="*/ 2459709 h 7094549"/>
              <a:gd name="connsiteX3" fmla="*/ 4767869 w 4811720"/>
              <a:gd name="connsiteY3" fmla="*/ 6817950 h 7094549"/>
              <a:gd name="connsiteX4" fmla="*/ 2327980 w 4811720"/>
              <a:gd name="connsiteY4" fmla="*/ 6825648 h 7094549"/>
              <a:gd name="connsiteX5" fmla="*/ 1422401 w 4811720"/>
              <a:gd name="connsiteY5" fmla="*/ 4240492 h 7094549"/>
              <a:gd name="connsiteX6" fmla="*/ 0 w 4811720"/>
              <a:gd name="connsiteY6" fmla="*/ 1515 h 7094549"/>
              <a:gd name="connsiteX0" fmla="*/ 0 w 4769795"/>
              <a:gd name="connsiteY0" fmla="*/ 10740 h 7103774"/>
              <a:gd name="connsiteX1" fmla="*/ 4719172 w 4769795"/>
              <a:gd name="connsiteY1" fmla="*/ 1504 h 7103774"/>
              <a:gd name="connsiteX2" fmla="*/ 4767868 w 4769795"/>
              <a:gd name="connsiteY2" fmla="*/ 2468934 h 7103774"/>
              <a:gd name="connsiteX3" fmla="*/ 4767869 w 4769795"/>
              <a:gd name="connsiteY3" fmla="*/ 6827175 h 7103774"/>
              <a:gd name="connsiteX4" fmla="*/ 2327980 w 4769795"/>
              <a:gd name="connsiteY4" fmla="*/ 6834873 h 7103774"/>
              <a:gd name="connsiteX5" fmla="*/ 1422401 w 4769795"/>
              <a:gd name="connsiteY5" fmla="*/ 4249717 h 7103774"/>
              <a:gd name="connsiteX6" fmla="*/ 0 w 4769795"/>
              <a:gd name="connsiteY6" fmla="*/ 10740 h 7103774"/>
              <a:gd name="connsiteX0" fmla="*/ 0 w 4777354"/>
              <a:gd name="connsiteY0" fmla="*/ 0 h 7093034"/>
              <a:gd name="connsiteX1" fmla="*/ 4774590 w 4777354"/>
              <a:gd name="connsiteY1" fmla="*/ 18473 h 7093034"/>
              <a:gd name="connsiteX2" fmla="*/ 4767868 w 4777354"/>
              <a:gd name="connsiteY2" fmla="*/ 2458194 h 7093034"/>
              <a:gd name="connsiteX3" fmla="*/ 4767869 w 4777354"/>
              <a:gd name="connsiteY3" fmla="*/ 6816435 h 7093034"/>
              <a:gd name="connsiteX4" fmla="*/ 2327980 w 4777354"/>
              <a:gd name="connsiteY4" fmla="*/ 6824133 h 7093034"/>
              <a:gd name="connsiteX5" fmla="*/ 1422401 w 4777354"/>
              <a:gd name="connsiteY5" fmla="*/ 4238977 h 7093034"/>
              <a:gd name="connsiteX6" fmla="*/ 0 w 4777354"/>
              <a:gd name="connsiteY6" fmla="*/ 0 h 7093034"/>
              <a:gd name="connsiteX0" fmla="*/ 0 w 4773747"/>
              <a:gd name="connsiteY0" fmla="*/ 1514 h 7094548"/>
              <a:gd name="connsiteX1" fmla="*/ 4765354 w 4773747"/>
              <a:gd name="connsiteY1" fmla="*/ 1514 h 7094548"/>
              <a:gd name="connsiteX2" fmla="*/ 4767868 w 4773747"/>
              <a:gd name="connsiteY2" fmla="*/ 2459708 h 7094548"/>
              <a:gd name="connsiteX3" fmla="*/ 4767869 w 4773747"/>
              <a:gd name="connsiteY3" fmla="*/ 6817949 h 7094548"/>
              <a:gd name="connsiteX4" fmla="*/ 2327980 w 4773747"/>
              <a:gd name="connsiteY4" fmla="*/ 6825647 h 7094548"/>
              <a:gd name="connsiteX5" fmla="*/ 1422401 w 4773747"/>
              <a:gd name="connsiteY5" fmla="*/ 4240491 h 7094548"/>
              <a:gd name="connsiteX6" fmla="*/ 0 w 4773747"/>
              <a:gd name="connsiteY6" fmla="*/ 1514 h 7094548"/>
              <a:gd name="connsiteX0" fmla="*/ 0 w 4773747"/>
              <a:gd name="connsiteY0" fmla="*/ 1514 h 6825647"/>
              <a:gd name="connsiteX1" fmla="*/ 4765354 w 4773747"/>
              <a:gd name="connsiteY1" fmla="*/ 1514 h 6825647"/>
              <a:gd name="connsiteX2" fmla="*/ 4767868 w 4773747"/>
              <a:gd name="connsiteY2" fmla="*/ 2459708 h 6825647"/>
              <a:gd name="connsiteX3" fmla="*/ 4767869 w 4773747"/>
              <a:gd name="connsiteY3" fmla="*/ 6817949 h 6825647"/>
              <a:gd name="connsiteX4" fmla="*/ 2327980 w 4773747"/>
              <a:gd name="connsiteY4" fmla="*/ 6825647 h 6825647"/>
              <a:gd name="connsiteX5" fmla="*/ 1422401 w 4773747"/>
              <a:gd name="connsiteY5" fmla="*/ 4240491 h 6825647"/>
              <a:gd name="connsiteX6" fmla="*/ 0 w 4773747"/>
              <a:gd name="connsiteY6" fmla="*/ 1514 h 6825647"/>
              <a:gd name="connsiteX0" fmla="*/ 0 w 4773747"/>
              <a:gd name="connsiteY0" fmla="*/ 1514 h 6841784"/>
              <a:gd name="connsiteX1" fmla="*/ 4765354 w 4773747"/>
              <a:gd name="connsiteY1" fmla="*/ 1514 h 6841784"/>
              <a:gd name="connsiteX2" fmla="*/ 4767868 w 4773747"/>
              <a:gd name="connsiteY2" fmla="*/ 2459708 h 6841784"/>
              <a:gd name="connsiteX3" fmla="*/ 4767869 w 4773747"/>
              <a:gd name="connsiteY3" fmla="*/ 6817949 h 6841784"/>
              <a:gd name="connsiteX4" fmla="*/ 2327980 w 4773747"/>
              <a:gd name="connsiteY4" fmla="*/ 6825647 h 6841784"/>
              <a:gd name="connsiteX5" fmla="*/ 1422401 w 4773747"/>
              <a:gd name="connsiteY5" fmla="*/ 4240491 h 6841784"/>
              <a:gd name="connsiteX6" fmla="*/ 0 w 4773747"/>
              <a:gd name="connsiteY6" fmla="*/ 1514 h 6841784"/>
              <a:gd name="connsiteX0" fmla="*/ 0 w 4773747"/>
              <a:gd name="connsiteY0" fmla="*/ 1514 h 6820553"/>
              <a:gd name="connsiteX1" fmla="*/ 4765354 w 4773747"/>
              <a:gd name="connsiteY1" fmla="*/ 1514 h 6820553"/>
              <a:gd name="connsiteX2" fmla="*/ 4767868 w 4773747"/>
              <a:gd name="connsiteY2" fmla="*/ 2459708 h 6820553"/>
              <a:gd name="connsiteX3" fmla="*/ 4767869 w 4773747"/>
              <a:gd name="connsiteY3" fmla="*/ 6817949 h 6820553"/>
              <a:gd name="connsiteX4" fmla="*/ 2667007 w 4773747"/>
              <a:gd name="connsiteY4" fmla="*/ 6313583 h 6820553"/>
              <a:gd name="connsiteX5" fmla="*/ 1422401 w 4773747"/>
              <a:gd name="connsiteY5" fmla="*/ 4240491 h 6820553"/>
              <a:gd name="connsiteX6" fmla="*/ 0 w 4773747"/>
              <a:gd name="connsiteY6" fmla="*/ 1514 h 6820553"/>
              <a:gd name="connsiteX0" fmla="*/ 0 w 4773747"/>
              <a:gd name="connsiteY0" fmla="*/ 1514 h 6864385"/>
              <a:gd name="connsiteX1" fmla="*/ 4765354 w 4773747"/>
              <a:gd name="connsiteY1" fmla="*/ 1514 h 6864385"/>
              <a:gd name="connsiteX2" fmla="*/ 4767868 w 4773747"/>
              <a:gd name="connsiteY2" fmla="*/ 2459708 h 6864385"/>
              <a:gd name="connsiteX3" fmla="*/ 4767869 w 4773747"/>
              <a:gd name="connsiteY3" fmla="*/ 6817949 h 6864385"/>
              <a:gd name="connsiteX4" fmla="*/ 2364632 w 4773747"/>
              <a:gd name="connsiteY4" fmla="*/ 6862223 h 6864385"/>
              <a:gd name="connsiteX5" fmla="*/ 1422401 w 4773747"/>
              <a:gd name="connsiteY5" fmla="*/ 4240491 h 6864385"/>
              <a:gd name="connsiteX6" fmla="*/ 0 w 4773747"/>
              <a:gd name="connsiteY6" fmla="*/ 1514 h 6864385"/>
              <a:gd name="connsiteX0" fmla="*/ 0 w 4773747"/>
              <a:gd name="connsiteY0" fmla="*/ 1514 h 6890452"/>
              <a:gd name="connsiteX1" fmla="*/ 4765354 w 4773747"/>
              <a:gd name="connsiteY1" fmla="*/ 1514 h 6890452"/>
              <a:gd name="connsiteX2" fmla="*/ 4767868 w 4773747"/>
              <a:gd name="connsiteY2" fmla="*/ 2459708 h 6890452"/>
              <a:gd name="connsiteX3" fmla="*/ 4767869 w 4773747"/>
              <a:gd name="connsiteY3" fmla="*/ 6817949 h 6890452"/>
              <a:gd name="connsiteX4" fmla="*/ 2053094 w 4773747"/>
              <a:gd name="connsiteY4" fmla="*/ 6889655 h 6890452"/>
              <a:gd name="connsiteX5" fmla="*/ 1422401 w 4773747"/>
              <a:gd name="connsiteY5" fmla="*/ 4240491 h 6890452"/>
              <a:gd name="connsiteX6" fmla="*/ 0 w 4773747"/>
              <a:gd name="connsiteY6" fmla="*/ 1514 h 6890452"/>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87019"/>
              <a:gd name="connsiteY0" fmla="*/ 1514 h 6884205"/>
              <a:gd name="connsiteX1" fmla="*/ 4765354 w 4787019"/>
              <a:gd name="connsiteY1" fmla="*/ 1514 h 6884205"/>
              <a:gd name="connsiteX2" fmla="*/ 4767868 w 4787019"/>
              <a:gd name="connsiteY2" fmla="*/ 2459708 h 6884205"/>
              <a:gd name="connsiteX3" fmla="*/ 4786195 w 4787019"/>
              <a:gd name="connsiteY3" fmla="*/ 6845381 h 6884205"/>
              <a:gd name="connsiteX4" fmla="*/ 2318817 w 4787019"/>
              <a:gd name="connsiteY4" fmla="*/ 6880511 h 6884205"/>
              <a:gd name="connsiteX5" fmla="*/ 1376587 w 4787019"/>
              <a:gd name="connsiteY5" fmla="*/ 4149051 h 6884205"/>
              <a:gd name="connsiteX6" fmla="*/ 0 w 4787019"/>
              <a:gd name="connsiteY6" fmla="*/ 1514 h 6884205"/>
              <a:gd name="connsiteX0" fmla="*/ 0 w 4773747"/>
              <a:gd name="connsiteY0" fmla="*/ 1514 h 6880636"/>
              <a:gd name="connsiteX1" fmla="*/ 4765354 w 4773747"/>
              <a:gd name="connsiteY1" fmla="*/ 1514 h 6880636"/>
              <a:gd name="connsiteX2" fmla="*/ 4767868 w 4773747"/>
              <a:gd name="connsiteY2" fmla="*/ 2459708 h 6880636"/>
              <a:gd name="connsiteX3" fmla="*/ 4667078 w 4773747"/>
              <a:gd name="connsiteY3" fmla="*/ 6598493 h 6880636"/>
              <a:gd name="connsiteX4" fmla="*/ 2318817 w 4773747"/>
              <a:gd name="connsiteY4" fmla="*/ 6880511 h 6880636"/>
              <a:gd name="connsiteX5" fmla="*/ 1376587 w 4773747"/>
              <a:gd name="connsiteY5" fmla="*/ 4149051 h 6880636"/>
              <a:gd name="connsiteX6" fmla="*/ 0 w 4773747"/>
              <a:gd name="connsiteY6" fmla="*/ 1514 h 6880636"/>
              <a:gd name="connsiteX0" fmla="*/ 0 w 4773747"/>
              <a:gd name="connsiteY0" fmla="*/ 1514 h 6880628"/>
              <a:gd name="connsiteX1" fmla="*/ 4765354 w 4773747"/>
              <a:gd name="connsiteY1" fmla="*/ 1514 h 6880628"/>
              <a:gd name="connsiteX2" fmla="*/ 4767868 w 4773747"/>
              <a:gd name="connsiteY2" fmla="*/ 2459708 h 6880628"/>
              <a:gd name="connsiteX3" fmla="*/ 4667078 w 4773747"/>
              <a:gd name="connsiteY3" fmla="*/ 6598493 h 6880628"/>
              <a:gd name="connsiteX4" fmla="*/ 2318817 w 4773747"/>
              <a:gd name="connsiteY4" fmla="*/ 6880511 h 6880628"/>
              <a:gd name="connsiteX5" fmla="*/ 1376587 w 4773747"/>
              <a:gd name="connsiteY5" fmla="*/ 4149051 h 6880628"/>
              <a:gd name="connsiteX6" fmla="*/ 0 w 4773747"/>
              <a:gd name="connsiteY6" fmla="*/ 1514 h 6880628"/>
              <a:gd name="connsiteX0" fmla="*/ 0 w 4787020"/>
              <a:gd name="connsiteY0" fmla="*/ 1514 h 6894771"/>
              <a:gd name="connsiteX1" fmla="*/ 4765354 w 4787020"/>
              <a:gd name="connsiteY1" fmla="*/ 1514 h 6894771"/>
              <a:gd name="connsiteX2" fmla="*/ 4767868 w 4787020"/>
              <a:gd name="connsiteY2" fmla="*/ 2459708 h 6894771"/>
              <a:gd name="connsiteX3" fmla="*/ 4786196 w 4787020"/>
              <a:gd name="connsiteY3" fmla="*/ 6881957 h 6894771"/>
              <a:gd name="connsiteX4" fmla="*/ 2318817 w 4787020"/>
              <a:gd name="connsiteY4" fmla="*/ 6880511 h 6894771"/>
              <a:gd name="connsiteX5" fmla="*/ 1376587 w 4787020"/>
              <a:gd name="connsiteY5" fmla="*/ 4149051 h 6894771"/>
              <a:gd name="connsiteX6" fmla="*/ 0 w 4787020"/>
              <a:gd name="connsiteY6" fmla="*/ 1514 h 6894771"/>
              <a:gd name="connsiteX0" fmla="*/ 0 w 4787020"/>
              <a:gd name="connsiteY0" fmla="*/ 19782 h 6913039"/>
              <a:gd name="connsiteX1" fmla="*/ 4774517 w 4787020"/>
              <a:gd name="connsiteY1" fmla="*/ 1494 h 6913039"/>
              <a:gd name="connsiteX2" fmla="*/ 4767868 w 4787020"/>
              <a:gd name="connsiteY2" fmla="*/ 2477976 h 6913039"/>
              <a:gd name="connsiteX3" fmla="*/ 4786196 w 4787020"/>
              <a:gd name="connsiteY3" fmla="*/ 6900225 h 6913039"/>
              <a:gd name="connsiteX4" fmla="*/ 2318817 w 4787020"/>
              <a:gd name="connsiteY4" fmla="*/ 6898779 h 6913039"/>
              <a:gd name="connsiteX5" fmla="*/ 1376587 w 4787020"/>
              <a:gd name="connsiteY5" fmla="*/ 4167319 h 6913039"/>
              <a:gd name="connsiteX6" fmla="*/ 0 w 4787020"/>
              <a:gd name="connsiteY6" fmla="*/ 19782 h 6913039"/>
              <a:gd name="connsiteX0" fmla="*/ 0 w 4787250"/>
              <a:gd name="connsiteY0" fmla="*/ 19412 h 6912669"/>
              <a:gd name="connsiteX1" fmla="*/ 4774517 w 4787250"/>
              <a:gd name="connsiteY1" fmla="*/ 1124 h 6912669"/>
              <a:gd name="connsiteX2" fmla="*/ 4777031 w 4787250"/>
              <a:gd name="connsiteY2" fmla="*/ 2953094 h 6912669"/>
              <a:gd name="connsiteX3" fmla="*/ 4786196 w 4787250"/>
              <a:gd name="connsiteY3" fmla="*/ 6899855 h 6912669"/>
              <a:gd name="connsiteX4" fmla="*/ 2318817 w 4787250"/>
              <a:gd name="connsiteY4" fmla="*/ 6898409 h 6912669"/>
              <a:gd name="connsiteX5" fmla="*/ 1376587 w 4787250"/>
              <a:gd name="connsiteY5" fmla="*/ 4166949 h 6912669"/>
              <a:gd name="connsiteX6" fmla="*/ 0 w 4787250"/>
              <a:gd name="connsiteY6" fmla="*/ 19412 h 6912669"/>
              <a:gd name="connsiteX0" fmla="*/ 0 w 4790069"/>
              <a:gd name="connsiteY0" fmla="*/ 19412 h 6912669"/>
              <a:gd name="connsiteX1" fmla="*/ 4774517 w 4790069"/>
              <a:gd name="connsiteY1" fmla="*/ 1124 h 6912669"/>
              <a:gd name="connsiteX2" fmla="*/ 4777031 w 4790069"/>
              <a:gd name="connsiteY2" fmla="*/ 2953094 h 6912669"/>
              <a:gd name="connsiteX3" fmla="*/ 4786196 w 4790069"/>
              <a:gd name="connsiteY3" fmla="*/ 6899855 h 6912669"/>
              <a:gd name="connsiteX4" fmla="*/ 2318817 w 4790069"/>
              <a:gd name="connsiteY4" fmla="*/ 6898409 h 6912669"/>
              <a:gd name="connsiteX5" fmla="*/ 1376587 w 4790069"/>
              <a:gd name="connsiteY5" fmla="*/ 4166949 h 6912669"/>
              <a:gd name="connsiteX6" fmla="*/ 0 w 4790069"/>
              <a:gd name="connsiteY6" fmla="*/ 19412 h 6912669"/>
              <a:gd name="connsiteX0" fmla="*/ 0 w 5242878"/>
              <a:gd name="connsiteY0" fmla="*/ 18288 h 6911545"/>
              <a:gd name="connsiteX1" fmla="*/ 4774517 w 5242878"/>
              <a:gd name="connsiteY1" fmla="*/ 0 h 6911545"/>
              <a:gd name="connsiteX2" fmla="*/ 4786196 w 5242878"/>
              <a:gd name="connsiteY2" fmla="*/ 6898731 h 6911545"/>
              <a:gd name="connsiteX3" fmla="*/ 2318817 w 5242878"/>
              <a:gd name="connsiteY3" fmla="*/ 6897285 h 6911545"/>
              <a:gd name="connsiteX4" fmla="*/ 1376587 w 5242878"/>
              <a:gd name="connsiteY4" fmla="*/ 4165825 h 6911545"/>
              <a:gd name="connsiteX5" fmla="*/ 0 w 5242878"/>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5050862"/>
              <a:gd name="connsiteY0" fmla="*/ 18288 h 6911545"/>
              <a:gd name="connsiteX1" fmla="*/ 4774517 w 5050862"/>
              <a:gd name="connsiteY1" fmla="*/ 0 h 6911545"/>
              <a:gd name="connsiteX2" fmla="*/ 4786196 w 5050862"/>
              <a:gd name="connsiteY2" fmla="*/ 6898731 h 6911545"/>
              <a:gd name="connsiteX3" fmla="*/ 2318817 w 5050862"/>
              <a:gd name="connsiteY3" fmla="*/ 6897285 h 6911545"/>
              <a:gd name="connsiteX4" fmla="*/ 1376587 w 5050862"/>
              <a:gd name="connsiteY4" fmla="*/ 4165825 h 6911545"/>
              <a:gd name="connsiteX5" fmla="*/ 0 w 5050862"/>
              <a:gd name="connsiteY5" fmla="*/ 18288 h 6911545"/>
              <a:gd name="connsiteX0" fmla="*/ 0 w 5131574"/>
              <a:gd name="connsiteY0" fmla="*/ 18288 h 6912393"/>
              <a:gd name="connsiteX1" fmla="*/ 4774517 w 5131574"/>
              <a:gd name="connsiteY1" fmla="*/ 0 h 6912393"/>
              <a:gd name="connsiteX2" fmla="*/ 4786196 w 5131574"/>
              <a:gd name="connsiteY2" fmla="*/ 6898731 h 6912393"/>
              <a:gd name="connsiteX3" fmla="*/ 2318817 w 5131574"/>
              <a:gd name="connsiteY3" fmla="*/ 6897285 h 6912393"/>
              <a:gd name="connsiteX4" fmla="*/ 1376587 w 5131574"/>
              <a:gd name="connsiteY4" fmla="*/ 4165825 h 6912393"/>
              <a:gd name="connsiteX5" fmla="*/ 0 w 5131574"/>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90145"/>
              <a:gd name="connsiteY0" fmla="*/ 18288 h 6912393"/>
              <a:gd name="connsiteX1" fmla="*/ 4774517 w 4790145"/>
              <a:gd name="connsiteY1" fmla="*/ 0 h 6912393"/>
              <a:gd name="connsiteX2" fmla="*/ 4786196 w 4790145"/>
              <a:gd name="connsiteY2" fmla="*/ 6898731 h 6912393"/>
              <a:gd name="connsiteX3" fmla="*/ 2318817 w 4790145"/>
              <a:gd name="connsiteY3" fmla="*/ 6897285 h 6912393"/>
              <a:gd name="connsiteX4" fmla="*/ 1376587 w 4790145"/>
              <a:gd name="connsiteY4" fmla="*/ 4165825 h 6912393"/>
              <a:gd name="connsiteX5" fmla="*/ 0 w 4790145"/>
              <a:gd name="connsiteY5" fmla="*/ 18288 h 6912393"/>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89055"/>
              <a:gd name="connsiteY0" fmla="*/ 18288 h 6912392"/>
              <a:gd name="connsiteX1" fmla="*/ 4774517 w 4789055"/>
              <a:gd name="connsiteY1" fmla="*/ 0 h 6912392"/>
              <a:gd name="connsiteX2" fmla="*/ 4786196 w 4789055"/>
              <a:gd name="connsiteY2" fmla="*/ 6898731 h 6912392"/>
              <a:gd name="connsiteX3" fmla="*/ 2318817 w 4789055"/>
              <a:gd name="connsiteY3" fmla="*/ 6897285 h 6912392"/>
              <a:gd name="connsiteX4" fmla="*/ 1376587 w 4789055"/>
              <a:gd name="connsiteY4" fmla="*/ 4165825 h 6912392"/>
              <a:gd name="connsiteX5" fmla="*/ 0 w 4789055"/>
              <a:gd name="connsiteY5" fmla="*/ 18288 h 6912392"/>
              <a:gd name="connsiteX0" fmla="*/ 0 w 4786196"/>
              <a:gd name="connsiteY0" fmla="*/ 18288 h 6912392"/>
              <a:gd name="connsiteX1" fmla="*/ 4774517 w 4786196"/>
              <a:gd name="connsiteY1" fmla="*/ 0 h 6912392"/>
              <a:gd name="connsiteX2" fmla="*/ 4786196 w 4786196"/>
              <a:gd name="connsiteY2" fmla="*/ 6898731 h 6912392"/>
              <a:gd name="connsiteX3" fmla="*/ 2318817 w 4786196"/>
              <a:gd name="connsiteY3" fmla="*/ 6897285 h 6912392"/>
              <a:gd name="connsiteX4" fmla="*/ 1376587 w 4786196"/>
              <a:gd name="connsiteY4" fmla="*/ 4165825 h 6912392"/>
              <a:gd name="connsiteX5" fmla="*/ 0 w 4786196"/>
              <a:gd name="connsiteY5" fmla="*/ 18288 h 691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196" h="6912392">
                <a:moveTo>
                  <a:pt x="0" y="18288"/>
                </a:moveTo>
                <a:lnTo>
                  <a:pt x="4774517" y="0"/>
                </a:lnTo>
                <a:cubicBezTo>
                  <a:pt x="4780356" y="3449365"/>
                  <a:pt x="4780356" y="3449365"/>
                  <a:pt x="4786196" y="6898731"/>
                </a:cubicBezTo>
                <a:cubicBezTo>
                  <a:pt x="4785790" y="6926946"/>
                  <a:pt x="2285649" y="6903744"/>
                  <a:pt x="2318817" y="6897285"/>
                </a:cubicBezTo>
                <a:cubicBezTo>
                  <a:pt x="2353498" y="5293096"/>
                  <a:pt x="1712315" y="4496965"/>
                  <a:pt x="1376587" y="4165825"/>
                </a:cubicBezTo>
                <a:cubicBezTo>
                  <a:pt x="-324273" y="2639943"/>
                  <a:pt x="861889" y="2066054"/>
                  <a:pt x="0" y="18288"/>
                </a:cubicBezTo>
                <a:close/>
              </a:path>
            </a:pathLst>
          </a:custGeom>
          <a:pattFill prst="pct5">
            <a:fgClr>
              <a:srgbClr val="0D61F5"/>
            </a:fgClr>
            <a:bgClr>
              <a:schemeClr val="bg1"/>
            </a:bgClr>
          </a:pattFill>
        </p:spPr>
        <p:txBody>
          <a:bodyPr/>
          <a:lstStyle>
            <a:lvl1pPr marL="0" indent="0" algn="ctr">
              <a:buNone/>
              <a:defRPr>
                <a:solidFill>
                  <a:srgbClr val="0D61F5"/>
                </a:solidFill>
              </a:defRPr>
            </a:lvl1pPr>
          </a:lstStyle>
          <a:p>
            <a:endParaRPr lang="en-US"/>
          </a:p>
        </p:txBody>
      </p:sp>
      <p:sp>
        <p:nvSpPr>
          <p:cNvPr id="15" name="Text Placeholder 17">
            <a:extLst>
              <a:ext uri="{FF2B5EF4-FFF2-40B4-BE49-F238E27FC236}">
                <a16:creationId xmlns:a16="http://schemas.microsoft.com/office/drawing/2014/main" id="{125445A1-DE04-7344-B78E-9631716BA865}"/>
              </a:ext>
            </a:extLst>
          </p:cNvPr>
          <p:cNvSpPr>
            <a:spLocks noGrp="1"/>
          </p:cNvSpPr>
          <p:nvPr>
            <p:ph type="body" sz="quarter" idx="10" hasCustomPrompt="1"/>
          </p:nvPr>
        </p:nvSpPr>
        <p:spPr>
          <a:xfrm>
            <a:off x="613467" y="603396"/>
            <a:ext cx="6291263" cy="580054"/>
          </a:xfrm>
        </p:spPr>
        <p:txBody>
          <a:bodyPr>
            <a:normAutofit/>
          </a:bodyPr>
          <a:lstStyle>
            <a:lvl1pPr marL="0" indent="0">
              <a:buNone/>
              <a:defRPr sz="3600" b="1"/>
            </a:lvl1pPr>
          </a:lstStyle>
          <a:p>
            <a:pPr lvl="0"/>
            <a:r>
              <a:rPr lang="en-US"/>
              <a:t>Headline</a:t>
            </a:r>
          </a:p>
        </p:txBody>
      </p:sp>
      <p:sp>
        <p:nvSpPr>
          <p:cNvPr id="16" name="Text Placeholder 17">
            <a:extLst>
              <a:ext uri="{FF2B5EF4-FFF2-40B4-BE49-F238E27FC236}">
                <a16:creationId xmlns:a16="http://schemas.microsoft.com/office/drawing/2014/main" id="{619E8812-6B76-BD4F-9FCD-D82ED30709FD}"/>
              </a:ext>
            </a:extLst>
          </p:cNvPr>
          <p:cNvSpPr>
            <a:spLocks noGrp="1"/>
          </p:cNvSpPr>
          <p:nvPr>
            <p:ph type="body" sz="quarter" idx="12" hasCustomPrompt="1"/>
          </p:nvPr>
        </p:nvSpPr>
        <p:spPr>
          <a:xfrm>
            <a:off x="613467" y="2698896"/>
            <a:ext cx="6291263" cy="580054"/>
          </a:xfrm>
        </p:spPr>
        <p:txBody>
          <a:bodyPr>
            <a:normAutofit/>
          </a:bodyPr>
          <a:lstStyle>
            <a:lvl1pPr marL="0" indent="0">
              <a:buNone/>
              <a:defRPr sz="3600" b="1"/>
            </a:lvl1pPr>
          </a:lstStyle>
          <a:p>
            <a:pPr lvl="0"/>
            <a:r>
              <a:rPr lang="en-US"/>
              <a:t>Headline</a:t>
            </a:r>
          </a:p>
        </p:txBody>
      </p:sp>
      <p:sp>
        <p:nvSpPr>
          <p:cNvPr id="17" name="Text Placeholder 17">
            <a:extLst>
              <a:ext uri="{FF2B5EF4-FFF2-40B4-BE49-F238E27FC236}">
                <a16:creationId xmlns:a16="http://schemas.microsoft.com/office/drawing/2014/main" id="{4C2A4196-DDDD-3A4C-8156-FCF8E097E326}"/>
              </a:ext>
            </a:extLst>
          </p:cNvPr>
          <p:cNvSpPr>
            <a:spLocks noGrp="1"/>
          </p:cNvSpPr>
          <p:nvPr>
            <p:ph type="body" sz="quarter" idx="14" hasCustomPrompt="1"/>
          </p:nvPr>
        </p:nvSpPr>
        <p:spPr>
          <a:xfrm>
            <a:off x="613467" y="4794396"/>
            <a:ext cx="6291263" cy="580054"/>
          </a:xfrm>
        </p:spPr>
        <p:txBody>
          <a:bodyPr>
            <a:normAutofit/>
          </a:bodyPr>
          <a:lstStyle>
            <a:lvl1pPr marL="0" indent="0">
              <a:buNone/>
              <a:defRPr sz="3600" b="1"/>
            </a:lvl1pPr>
          </a:lstStyle>
          <a:p>
            <a:pPr lvl="0"/>
            <a:r>
              <a:rPr lang="en-US"/>
              <a:t>Headline</a:t>
            </a:r>
          </a:p>
        </p:txBody>
      </p:sp>
    </p:spTree>
    <p:extLst>
      <p:ext uri="{BB962C8B-B14F-4D97-AF65-F5344CB8AC3E}">
        <p14:creationId xmlns:p14="http://schemas.microsoft.com/office/powerpoint/2010/main" val="1043266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_COLUMN_IMAGE_CURV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EECCE8-5000-0C45-8AA7-43660D936291}"/>
              </a:ext>
            </a:extLst>
          </p:cNvPr>
          <p:cNvSpPr>
            <a:spLocks noGrp="1"/>
          </p:cNvSpPr>
          <p:nvPr>
            <p:ph type="body" sz="quarter" idx="10" hasCustomPrompt="1"/>
          </p:nvPr>
        </p:nvSpPr>
        <p:spPr>
          <a:xfrm>
            <a:off x="825500" y="1816100"/>
            <a:ext cx="4572000" cy="3556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latin typeface="PBS Sans" panose="020B0503030404020204" pitchFamily="34" charset="77"/>
              </a:rPr>
              <a:t>Lorem ipsum dolor sit </a:t>
            </a:r>
            <a:r>
              <a:rPr lang="en-US" sz="2800" err="1">
                <a:solidFill>
                  <a:schemeClr val="bg1"/>
                </a:solidFill>
                <a:latin typeface="PBS Sans" panose="020B0503030404020204" pitchFamily="34" charset="77"/>
              </a:rPr>
              <a:t>amet</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consectetuer</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adipiscing</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elit</a:t>
            </a:r>
            <a:r>
              <a:rPr lang="en-US" sz="2800">
                <a:solidFill>
                  <a:schemeClr val="bg1"/>
                </a:solidFill>
                <a:latin typeface="PBS Sans" panose="020B0503030404020204" pitchFamily="34" charset="77"/>
              </a:rPr>
              <a:t>, sed diam </a:t>
            </a:r>
            <a:r>
              <a:rPr lang="en-US" sz="2800" err="1">
                <a:solidFill>
                  <a:schemeClr val="bg1"/>
                </a:solidFill>
                <a:latin typeface="PBS Sans" panose="020B0503030404020204" pitchFamily="34" charset="77"/>
              </a:rPr>
              <a:t>nonummy</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nibh</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euismod</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tincidunt</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ut</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laoreet</a:t>
            </a:r>
            <a:r>
              <a:rPr lang="en-US" sz="2800">
                <a:solidFill>
                  <a:schemeClr val="bg1"/>
                </a:solidFill>
                <a:latin typeface="PBS Sans" panose="020B0503030404020204" pitchFamily="34" charset="77"/>
              </a:rPr>
              <a:t> dolore magna </a:t>
            </a:r>
            <a:r>
              <a:rPr lang="en-US" sz="2800" err="1">
                <a:solidFill>
                  <a:schemeClr val="bg1"/>
                </a:solidFill>
                <a:latin typeface="PBS Sans" panose="020B0503030404020204" pitchFamily="34" charset="77"/>
              </a:rPr>
              <a:t>aliquam</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erat</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volutpat</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sectetuer</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adipiscing</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elit</a:t>
            </a:r>
            <a:r>
              <a:rPr lang="en-US" sz="2800">
                <a:solidFill>
                  <a:schemeClr val="bg1"/>
                </a:solidFill>
                <a:latin typeface="PBS Sans" panose="020B0503030404020204" pitchFamily="34" charset="77"/>
              </a:rPr>
              <a:t>, sed diam </a:t>
            </a:r>
            <a:r>
              <a:rPr lang="en-US" sz="2800" err="1">
                <a:solidFill>
                  <a:schemeClr val="bg1"/>
                </a:solidFill>
                <a:latin typeface="PBS Sans" panose="020B0503030404020204" pitchFamily="34" charset="77"/>
              </a:rPr>
              <a:t>nonummy</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nibh</a:t>
            </a:r>
            <a:r>
              <a:rPr lang="en-US" sz="2800">
                <a:solidFill>
                  <a:schemeClr val="bg1"/>
                </a:solidFill>
                <a:latin typeface="PBS Sans" panose="020B0503030404020204" pitchFamily="34" charset="77"/>
              </a:rPr>
              <a:t>.</a:t>
            </a:r>
          </a:p>
          <a:p>
            <a:pPr lvl="0"/>
            <a:endParaRPr lang="en-US"/>
          </a:p>
        </p:txBody>
      </p:sp>
      <p:pic>
        <p:nvPicPr>
          <p:cNvPr id="14" name="Picture 13">
            <a:extLst>
              <a:ext uri="{FF2B5EF4-FFF2-40B4-BE49-F238E27FC236}">
                <a16:creationId xmlns:a16="http://schemas.microsoft.com/office/drawing/2014/main" id="{07E365A6-7F3B-644A-9309-CEDBFB9925EF}"/>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9445336" y="6396075"/>
            <a:ext cx="2421082" cy="235176"/>
          </a:xfrm>
          <a:prstGeom prst="rect">
            <a:avLst/>
          </a:prstGeom>
        </p:spPr>
      </p:pic>
      <p:sp>
        <p:nvSpPr>
          <p:cNvPr id="6" name="Picture Placeholder 27">
            <a:extLst>
              <a:ext uri="{FF2B5EF4-FFF2-40B4-BE49-F238E27FC236}">
                <a16:creationId xmlns:a16="http://schemas.microsoft.com/office/drawing/2014/main" id="{E6E344B8-8808-184B-B037-227FC225E39A}"/>
              </a:ext>
            </a:extLst>
          </p:cNvPr>
          <p:cNvSpPr>
            <a:spLocks noGrp="1"/>
          </p:cNvSpPr>
          <p:nvPr>
            <p:ph type="pic" sz="quarter" idx="18"/>
          </p:nvPr>
        </p:nvSpPr>
        <p:spPr>
          <a:xfrm>
            <a:off x="5209291" y="-8908"/>
            <a:ext cx="7006124" cy="6916361"/>
          </a:xfrm>
          <a:custGeom>
            <a:avLst/>
            <a:gdLst>
              <a:gd name="connsiteX0" fmla="*/ 0 w 4856692"/>
              <a:gd name="connsiteY0" fmla="*/ 0 h 6858000"/>
              <a:gd name="connsiteX1" fmla="*/ 4856692 w 4856692"/>
              <a:gd name="connsiteY1" fmla="*/ 0 h 6858000"/>
              <a:gd name="connsiteX2" fmla="*/ 4856692 w 4856692"/>
              <a:gd name="connsiteY2" fmla="*/ 6858000 h 6858000"/>
              <a:gd name="connsiteX3" fmla="*/ 0 w 4856692"/>
              <a:gd name="connsiteY3" fmla="*/ 6858000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982177"/>
              <a:gd name="connsiteX1" fmla="*/ 4800247 w 4800247"/>
              <a:gd name="connsiteY1" fmla="*/ 0 h 6982177"/>
              <a:gd name="connsiteX2" fmla="*/ 2023180 w 4800247"/>
              <a:gd name="connsiteY2" fmla="*/ 6982177 h 6982177"/>
              <a:gd name="connsiteX3" fmla="*/ 1411112 w 4800247"/>
              <a:gd name="connsiteY3" fmla="*/ 4238977 h 6982177"/>
              <a:gd name="connsiteX4" fmla="*/ 0 w 4800247"/>
              <a:gd name="connsiteY4" fmla="*/ 22578 h 6982177"/>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5763091"/>
              <a:gd name="connsiteY0" fmla="*/ 22578 h 7180150"/>
              <a:gd name="connsiteX1" fmla="*/ 4800247 w 5763091"/>
              <a:gd name="connsiteY1" fmla="*/ 0 h 7180150"/>
              <a:gd name="connsiteX2" fmla="*/ 2316691 w 5763091"/>
              <a:gd name="connsiteY2" fmla="*/ 6824133 h 7180150"/>
              <a:gd name="connsiteX3" fmla="*/ 1411112 w 5763091"/>
              <a:gd name="connsiteY3" fmla="*/ 4238977 h 7180150"/>
              <a:gd name="connsiteX4" fmla="*/ 0 w 5763091"/>
              <a:gd name="connsiteY4" fmla="*/ 22578 h 7180150"/>
              <a:gd name="connsiteX0" fmla="*/ 0 w 5904796"/>
              <a:gd name="connsiteY0" fmla="*/ 22578 h 7147830"/>
              <a:gd name="connsiteX1" fmla="*/ 4800247 w 5904796"/>
              <a:gd name="connsiteY1" fmla="*/ 0 h 7147830"/>
              <a:gd name="connsiteX2" fmla="*/ 2316691 w 5904796"/>
              <a:gd name="connsiteY2" fmla="*/ 6824133 h 7147830"/>
              <a:gd name="connsiteX3" fmla="*/ 1411112 w 5904796"/>
              <a:gd name="connsiteY3" fmla="*/ 4238977 h 7147830"/>
              <a:gd name="connsiteX4" fmla="*/ 0 w 5904796"/>
              <a:gd name="connsiteY4" fmla="*/ 22578 h 7147830"/>
              <a:gd name="connsiteX0" fmla="*/ 0 w 5916085"/>
              <a:gd name="connsiteY0" fmla="*/ 0 h 7147830"/>
              <a:gd name="connsiteX1" fmla="*/ 4811536 w 5916085"/>
              <a:gd name="connsiteY1" fmla="*/ 0 h 7147830"/>
              <a:gd name="connsiteX2" fmla="*/ 2327980 w 5916085"/>
              <a:gd name="connsiteY2" fmla="*/ 6824133 h 7147830"/>
              <a:gd name="connsiteX3" fmla="*/ 1422401 w 5916085"/>
              <a:gd name="connsiteY3" fmla="*/ 4238977 h 7147830"/>
              <a:gd name="connsiteX4" fmla="*/ 0 w 5916085"/>
              <a:gd name="connsiteY4" fmla="*/ 0 h 7147830"/>
              <a:gd name="connsiteX0" fmla="*/ 0 w 5675775"/>
              <a:gd name="connsiteY0" fmla="*/ 0 h 6824133"/>
              <a:gd name="connsiteX1" fmla="*/ 4811536 w 5675775"/>
              <a:gd name="connsiteY1" fmla="*/ 0 h 6824133"/>
              <a:gd name="connsiteX2" fmla="*/ 5456638 w 5675775"/>
              <a:gd name="connsiteY2" fmla="*/ 3194462 h 6824133"/>
              <a:gd name="connsiteX3" fmla="*/ 2327980 w 5675775"/>
              <a:gd name="connsiteY3" fmla="*/ 6824133 h 6824133"/>
              <a:gd name="connsiteX4" fmla="*/ 1422401 w 5675775"/>
              <a:gd name="connsiteY4" fmla="*/ 4238977 h 6824133"/>
              <a:gd name="connsiteX5" fmla="*/ 0 w 5675775"/>
              <a:gd name="connsiteY5" fmla="*/ 0 h 6824133"/>
              <a:gd name="connsiteX0" fmla="*/ 0 w 5755711"/>
              <a:gd name="connsiteY0" fmla="*/ 0 h 6824133"/>
              <a:gd name="connsiteX1" fmla="*/ 4811536 w 5755711"/>
              <a:gd name="connsiteY1" fmla="*/ 0 h 6824133"/>
              <a:gd name="connsiteX2" fmla="*/ 5563515 w 5755711"/>
              <a:gd name="connsiteY2" fmla="*/ 4702628 h 6824133"/>
              <a:gd name="connsiteX3" fmla="*/ 2327980 w 5755711"/>
              <a:gd name="connsiteY3" fmla="*/ 6824133 h 6824133"/>
              <a:gd name="connsiteX4" fmla="*/ 1422401 w 5755711"/>
              <a:gd name="connsiteY4" fmla="*/ 4238977 h 6824133"/>
              <a:gd name="connsiteX5" fmla="*/ 0 w 5755711"/>
              <a:gd name="connsiteY5" fmla="*/ 0 h 6824133"/>
              <a:gd name="connsiteX0" fmla="*/ 0 w 5295909"/>
              <a:gd name="connsiteY0" fmla="*/ 0 h 7286137"/>
              <a:gd name="connsiteX1" fmla="*/ 4811536 w 5295909"/>
              <a:gd name="connsiteY1" fmla="*/ 0 h 7286137"/>
              <a:gd name="connsiteX2" fmla="*/ 4732243 w 5295909"/>
              <a:gd name="connsiteY2" fmla="*/ 6840186 h 7286137"/>
              <a:gd name="connsiteX3" fmla="*/ 2327980 w 5295909"/>
              <a:gd name="connsiteY3" fmla="*/ 6824133 h 7286137"/>
              <a:gd name="connsiteX4" fmla="*/ 1422401 w 5295909"/>
              <a:gd name="connsiteY4" fmla="*/ 4238977 h 7286137"/>
              <a:gd name="connsiteX5" fmla="*/ 0 w 5295909"/>
              <a:gd name="connsiteY5" fmla="*/ 0 h 7286137"/>
              <a:gd name="connsiteX0" fmla="*/ 0 w 5210537"/>
              <a:gd name="connsiteY0" fmla="*/ 0 h 7112343"/>
              <a:gd name="connsiteX1" fmla="*/ 4811536 w 5210537"/>
              <a:gd name="connsiteY1" fmla="*/ 0 h 7112343"/>
              <a:gd name="connsiteX2" fmla="*/ 4827246 w 5210537"/>
              <a:gd name="connsiteY2" fmla="*/ 2481944 h 7112343"/>
              <a:gd name="connsiteX3" fmla="*/ 4732243 w 5210537"/>
              <a:gd name="connsiteY3" fmla="*/ 6840186 h 7112343"/>
              <a:gd name="connsiteX4" fmla="*/ 2327980 w 5210537"/>
              <a:gd name="connsiteY4" fmla="*/ 6824133 h 7112343"/>
              <a:gd name="connsiteX5" fmla="*/ 1422401 w 5210537"/>
              <a:gd name="connsiteY5" fmla="*/ 4238977 h 7112343"/>
              <a:gd name="connsiteX6" fmla="*/ 0 w 5210537"/>
              <a:gd name="connsiteY6" fmla="*/ 0 h 7112343"/>
              <a:gd name="connsiteX0" fmla="*/ 0 w 5162768"/>
              <a:gd name="connsiteY0" fmla="*/ 0 h 7112343"/>
              <a:gd name="connsiteX1" fmla="*/ 4811536 w 5162768"/>
              <a:gd name="connsiteY1" fmla="*/ 0 h 7112343"/>
              <a:gd name="connsiteX2" fmla="*/ 4625365 w 5162768"/>
              <a:gd name="connsiteY2" fmla="*/ 2256313 h 7112343"/>
              <a:gd name="connsiteX3" fmla="*/ 4732243 w 5162768"/>
              <a:gd name="connsiteY3" fmla="*/ 6840186 h 7112343"/>
              <a:gd name="connsiteX4" fmla="*/ 2327980 w 5162768"/>
              <a:gd name="connsiteY4" fmla="*/ 6824133 h 7112343"/>
              <a:gd name="connsiteX5" fmla="*/ 1422401 w 5162768"/>
              <a:gd name="connsiteY5" fmla="*/ 4238977 h 7112343"/>
              <a:gd name="connsiteX6" fmla="*/ 0 w 5162768"/>
              <a:gd name="connsiteY6" fmla="*/ 0 h 7112343"/>
              <a:gd name="connsiteX0" fmla="*/ 0 w 4924668"/>
              <a:gd name="connsiteY0" fmla="*/ 1764 h 7114107"/>
              <a:gd name="connsiteX1" fmla="*/ 4811536 w 4924668"/>
              <a:gd name="connsiteY1" fmla="*/ 1764 h 7114107"/>
              <a:gd name="connsiteX2" fmla="*/ 4625365 w 4924668"/>
              <a:gd name="connsiteY2" fmla="*/ 2258077 h 7114107"/>
              <a:gd name="connsiteX3" fmla="*/ 4732243 w 4924668"/>
              <a:gd name="connsiteY3" fmla="*/ 6841950 h 7114107"/>
              <a:gd name="connsiteX4" fmla="*/ 2327980 w 4924668"/>
              <a:gd name="connsiteY4" fmla="*/ 6825897 h 7114107"/>
              <a:gd name="connsiteX5" fmla="*/ 1422401 w 4924668"/>
              <a:gd name="connsiteY5" fmla="*/ 4240741 h 7114107"/>
              <a:gd name="connsiteX6" fmla="*/ 0 w 4924668"/>
              <a:gd name="connsiteY6" fmla="*/ 1764 h 7114107"/>
              <a:gd name="connsiteX0" fmla="*/ 0 w 4958185"/>
              <a:gd name="connsiteY0" fmla="*/ 1515 h 7113858"/>
              <a:gd name="connsiteX1" fmla="*/ 4811536 w 4958185"/>
              <a:gd name="connsiteY1" fmla="*/ 1515 h 7113858"/>
              <a:gd name="connsiteX2" fmla="*/ 4767868 w 4958185"/>
              <a:gd name="connsiteY2" fmla="*/ 2459709 h 7113858"/>
              <a:gd name="connsiteX3" fmla="*/ 4732243 w 4958185"/>
              <a:gd name="connsiteY3" fmla="*/ 6841701 h 7113858"/>
              <a:gd name="connsiteX4" fmla="*/ 2327980 w 4958185"/>
              <a:gd name="connsiteY4" fmla="*/ 6825648 h 7113858"/>
              <a:gd name="connsiteX5" fmla="*/ 1422401 w 4958185"/>
              <a:gd name="connsiteY5" fmla="*/ 4240492 h 7113858"/>
              <a:gd name="connsiteX6" fmla="*/ 0 w 4958185"/>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094549"/>
              <a:gd name="connsiteX1" fmla="*/ 4811536 w 4811720"/>
              <a:gd name="connsiteY1" fmla="*/ 1515 h 7094549"/>
              <a:gd name="connsiteX2" fmla="*/ 4767868 w 4811720"/>
              <a:gd name="connsiteY2" fmla="*/ 2459709 h 7094549"/>
              <a:gd name="connsiteX3" fmla="*/ 4767869 w 4811720"/>
              <a:gd name="connsiteY3" fmla="*/ 6817950 h 7094549"/>
              <a:gd name="connsiteX4" fmla="*/ 2327980 w 4811720"/>
              <a:gd name="connsiteY4" fmla="*/ 6825648 h 7094549"/>
              <a:gd name="connsiteX5" fmla="*/ 1422401 w 4811720"/>
              <a:gd name="connsiteY5" fmla="*/ 4240492 h 7094549"/>
              <a:gd name="connsiteX6" fmla="*/ 0 w 4811720"/>
              <a:gd name="connsiteY6" fmla="*/ 1515 h 7094549"/>
              <a:gd name="connsiteX0" fmla="*/ 0 w 4769795"/>
              <a:gd name="connsiteY0" fmla="*/ 10740 h 7103774"/>
              <a:gd name="connsiteX1" fmla="*/ 4719172 w 4769795"/>
              <a:gd name="connsiteY1" fmla="*/ 1504 h 7103774"/>
              <a:gd name="connsiteX2" fmla="*/ 4767868 w 4769795"/>
              <a:gd name="connsiteY2" fmla="*/ 2468934 h 7103774"/>
              <a:gd name="connsiteX3" fmla="*/ 4767869 w 4769795"/>
              <a:gd name="connsiteY3" fmla="*/ 6827175 h 7103774"/>
              <a:gd name="connsiteX4" fmla="*/ 2327980 w 4769795"/>
              <a:gd name="connsiteY4" fmla="*/ 6834873 h 7103774"/>
              <a:gd name="connsiteX5" fmla="*/ 1422401 w 4769795"/>
              <a:gd name="connsiteY5" fmla="*/ 4249717 h 7103774"/>
              <a:gd name="connsiteX6" fmla="*/ 0 w 4769795"/>
              <a:gd name="connsiteY6" fmla="*/ 10740 h 7103774"/>
              <a:gd name="connsiteX0" fmla="*/ 0 w 4777354"/>
              <a:gd name="connsiteY0" fmla="*/ 0 h 7093034"/>
              <a:gd name="connsiteX1" fmla="*/ 4774590 w 4777354"/>
              <a:gd name="connsiteY1" fmla="*/ 18473 h 7093034"/>
              <a:gd name="connsiteX2" fmla="*/ 4767868 w 4777354"/>
              <a:gd name="connsiteY2" fmla="*/ 2458194 h 7093034"/>
              <a:gd name="connsiteX3" fmla="*/ 4767869 w 4777354"/>
              <a:gd name="connsiteY3" fmla="*/ 6816435 h 7093034"/>
              <a:gd name="connsiteX4" fmla="*/ 2327980 w 4777354"/>
              <a:gd name="connsiteY4" fmla="*/ 6824133 h 7093034"/>
              <a:gd name="connsiteX5" fmla="*/ 1422401 w 4777354"/>
              <a:gd name="connsiteY5" fmla="*/ 4238977 h 7093034"/>
              <a:gd name="connsiteX6" fmla="*/ 0 w 4777354"/>
              <a:gd name="connsiteY6" fmla="*/ 0 h 7093034"/>
              <a:gd name="connsiteX0" fmla="*/ 0 w 4773747"/>
              <a:gd name="connsiteY0" fmla="*/ 1514 h 7094548"/>
              <a:gd name="connsiteX1" fmla="*/ 4765354 w 4773747"/>
              <a:gd name="connsiteY1" fmla="*/ 1514 h 7094548"/>
              <a:gd name="connsiteX2" fmla="*/ 4767868 w 4773747"/>
              <a:gd name="connsiteY2" fmla="*/ 2459708 h 7094548"/>
              <a:gd name="connsiteX3" fmla="*/ 4767869 w 4773747"/>
              <a:gd name="connsiteY3" fmla="*/ 6817949 h 7094548"/>
              <a:gd name="connsiteX4" fmla="*/ 2327980 w 4773747"/>
              <a:gd name="connsiteY4" fmla="*/ 6825647 h 7094548"/>
              <a:gd name="connsiteX5" fmla="*/ 1422401 w 4773747"/>
              <a:gd name="connsiteY5" fmla="*/ 4240491 h 7094548"/>
              <a:gd name="connsiteX6" fmla="*/ 0 w 4773747"/>
              <a:gd name="connsiteY6" fmla="*/ 1514 h 7094548"/>
              <a:gd name="connsiteX0" fmla="*/ 0 w 4773747"/>
              <a:gd name="connsiteY0" fmla="*/ 1514 h 6825647"/>
              <a:gd name="connsiteX1" fmla="*/ 4765354 w 4773747"/>
              <a:gd name="connsiteY1" fmla="*/ 1514 h 6825647"/>
              <a:gd name="connsiteX2" fmla="*/ 4767868 w 4773747"/>
              <a:gd name="connsiteY2" fmla="*/ 2459708 h 6825647"/>
              <a:gd name="connsiteX3" fmla="*/ 4767869 w 4773747"/>
              <a:gd name="connsiteY3" fmla="*/ 6817949 h 6825647"/>
              <a:gd name="connsiteX4" fmla="*/ 2327980 w 4773747"/>
              <a:gd name="connsiteY4" fmla="*/ 6825647 h 6825647"/>
              <a:gd name="connsiteX5" fmla="*/ 1422401 w 4773747"/>
              <a:gd name="connsiteY5" fmla="*/ 4240491 h 6825647"/>
              <a:gd name="connsiteX6" fmla="*/ 0 w 4773747"/>
              <a:gd name="connsiteY6" fmla="*/ 1514 h 6825647"/>
              <a:gd name="connsiteX0" fmla="*/ 0 w 4773747"/>
              <a:gd name="connsiteY0" fmla="*/ 1514 h 6841784"/>
              <a:gd name="connsiteX1" fmla="*/ 4765354 w 4773747"/>
              <a:gd name="connsiteY1" fmla="*/ 1514 h 6841784"/>
              <a:gd name="connsiteX2" fmla="*/ 4767868 w 4773747"/>
              <a:gd name="connsiteY2" fmla="*/ 2459708 h 6841784"/>
              <a:gd name="connsiteX3" fmla="*/ 4767869 w 4773747"/>
              <a:gd name="connsiteY3" fmla="*/ 6817949 h 6841784"/>
              <a:gd name="connsiteX4" fmla="*/ 2327980 w 4773747"/>
              <a:gd name="connsiteY4" fmla="*/ 6825647 h 6841784"/>
              <a:gd name="connsiteX5" fmla="*/ 1422401 w 4773747"/>
              <a:gd name="connsiteY5" fmla="*/ 4240491 h 6841784"/>
              <a:gd name="connsiteX6" fmla="*/ 0 w 4773747"/>
              <a:gd name="connsiteY6" fmla="*/ 1514 h 6841784"/>
              <a:gd name="connsiteX0" fmla="*/ 0 w 4773747"/>
              <a:gd name="connsiteY0" fmla="*/ 1514 h 6820553"/>
              <a:gd name="connsiteX1" fmla="*/ 4765354 w 4773747"/>
              <a:gd name="connsiteY1" fmla="*/ 1514 h 6820553"/>
              <a:gd name="connsiteX2" fmla="*/ 4767868 w 4773747"/>
              <a:gd name="connsiteY2" fmla="*/ 2459708 h 6820553"/>
              <a:gd name="connsiteX3" fmla="*/ 4767869 w 4773747"/>
              <a:gd name="connsiteY3" fmla="*/ 6817949 h 6820553"/>
              <a:gd name="connsiteX4" fmla="*/ 2667007 w 4773747"/>
              <a:gd name="connsiteY4" fmla="*/ 6313583 h 6820553"/>
              <a:gd name="connsiteX5" fmla="*/ 1422401 w 4773747"/>
              <a:gd name="connsiteY5" fmla="*/ 4240491 h 6820553"/>
              <a:gd name="connsiteX6" fmla="*/ 0 w 4773747"/>
              <a:gd name="connsiteY6" fmla="*/ 1514 h 6820553"/>
              <a:gd name="connsiteX0" fmla="*/ 0 w 4773747"/>
              <a:gd name="connsiteY0" fmla="*/ 1514 h 6864385"/>
              <a:gd name="connsiteX1" fmla="*/ 4765354 w 4773747"/>
              <a:gd name="connsiteY1" fmla="*/ 1514 h 6864385"/>
              <a:gd name="connsiteX2" fmla="*/ 4767868 w 4773747"/>
              <a:gd name="connsiteY2" fmla="*/ 2459708 h 6864385"/>
              <a:gd name="connsiteX3" fmla="*/ 4767869 w 4773747"/>
              <a:gd name="connsiteY3" fmla="*/ 6817949 h 6864385"/>
              <a:gd name="connsiteX4" fmla="*/ 2364632 w 4773747"/>
              <a:gd name="connsiteY4" fmla="*/ 6862223 h 6864385"/>
              <a:gd name="connsiteX5" fmla="*/ 1422401 w 4773747"/>
              <a:gd name="connsiteY5" fmla="*/ 4240491 h 6864385"/>
              <a:gd name="connsiteX6" fmla="*/ 0 w 4773747"/>
              <a:gd name="connsiteY6" fmla="*/ 1514 h 6864385"/>
              <a:gd name="connsiteX0" fmla="*/ 0 w 4773747"/>
              <a:gd name="connsiteY0" fmla="*/ 1514 h 6890452"/>
              <a:gd name="connsiteX1" fmla="*/ 4765354 w 4773747"/>
              <a:gd name="connsiteY1" fmla="*/ 1514 h 6890452"/>
              <a:gd name="connsiteX2" fmla="*/ 4767868 w 4773747"/>
              <a:gd name="connsiteY2" fmla="*/ 2459708 h 6890452"/>
              <a:gd name="connsiteX3" fmla="*/ 4767869 w 4773747"/>
              <a:gd name="connsiteY3" fmla="*/ 6817949 h 6890452"/>
              <a:gd name="connsiteX4" fmla="*/ 2053094 w 4773747"/>
              <a:gd name="connsiteY4" fmla="*/ 6889655 h 6890452"/>
              <a:gd name="connsiteX5" fmla="*/ 1422401 w 4773747"/>
              <a:gd name="connsiteY5" fmla="*/ 4240491 h 6890452"/>
              <a:gd name="connsiteX6" fmla="*/ 0 w 4773747"/>
              <a:gd name="connsiteY6" fmla="*/ 1514 h 6890452"/>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87019"/>
              <a:gd name="connsiteY0" fmla="*/ 1514 h 6884205"/>
              <a:gd name="connsiteX1" fmla="*/ 4765354 w 4787019"/>
              <a:gd name="connsiteY1" fmla="*/ 1514 h 6884205"/>
              <a:gd name="connsiteX2" fmla="*/ 4767868 w 4787019"/>
              <a:gd name="connsiteY2" fmla="*/ 2459708 h 6884205"/>
              <a:gd name="connsiteX3" fmla="*/ 4786195 w 4787019"/>
              <a:gd name="connsiteY3" fmla="*/ 6845381 h 6884205"/>
              <a:gd name="connsiteX4" fmla="*/ 2318817 w 4787019"/>
              <a:gd name="connsiteY4" fmla="*/ 6880511 h 6884205"/>
              <a:gd name="connsiteX5" fmla="*/ 1376587 w 4787019"/>
              <a:gd name="connsiteY5" fmla="*/ 4149051 h 6884205"/>
              <a:gd name="connsiteX6" fmla="*/ 0 w 4787019"/>
              <a:gd name="connsiteY6" fmla="*/ 1514 h 6884205"/>
              <a:gd name="connsiteX0" fmla="*/ 0 w 4773747"/>
              <a:gd name="connsiteY0" fmla="*/ 1514 h 6880636"/>
              <a:gd name="connsiteX1" fmla="*/ 4765354 w 4773747"/>
              <a:gd name="connsiteY1" fmla="*/ 1514 h 6880636"/>
              <a:gd name="connsiteX2" fmla="*/ 4767868 w 4773747"/>
              <a:gd name="connsiteY2" fmla="*/ 2459708 h 6880636"/>
              <a:gd name="connsiteX3" fmla="*/ 4667078 w 4773747"/>
              <a:gd name="connsiteY3" fmla="*/ 6598493 h 6880636"/>
              <a:gd name="connsiteX4" fmla="*/ 2318817 w 4773747"/>
              <a:gd name="connsiteY4" fmla="*/ 6880511 h 6880636"/>
              <a:gd name="connsiteX5" fmla="*/ 1376587 w 4773747"/>
              <a:gd name="connsiteY5" fmla="*/ 4149051 h 6880636"/>
              <a:gd name="connsiteX6" fmla="*/ 0 w 4773747"/>
              <a:gd name="connsiteY6" fmla="*/ 1514 h 6880636"/>
              <a:gd name="connsiteX0" fmla="*/ 0 w 4773747"/>
              <a:gd name="connsiteY0" fmla="*/ 1514 h 6880628"/>
              <a:gd name="connsiteX1" fmla="*/ 4765354 w 4773747"/>
              <a:gd name="connsiteY1" fmla="*/ 1514 h 6880628"/>
              <a:gd name="connsiteX2" fmla="*/ 4767868 w 4773747"/>
              <a:gd name="connsiteY2" fmla="*/ 2459708 h 6880628"/>
              <a:gd name="connsiteX3" fmla="*/ 4667078 w 4773747"/>
              <a:gd name="connsiteY3" fmla="*/ 6598493 h 6880628"/>
              <a:gd name="connsiteX4" fmla="*/ 2318817 w 4773747"/>
              <a:gd name="connsiteY4" fmla="*/ 6880511 h 6880628"/>
              <a:gd name="connsiteX5" fmla="*/ 1376587 w 4773747"/>
              <a:gd name="connsiteY5" fmla="*/ 4149051 h 6880628"/>
              <a:gd name="connsiteX6" fmla="*/ 0 w 4773747"/>
              <a:gd name="connsiteY6" fmla="*/ 1514 h 6880628"/>
              <a:gd name="connsiteX0" fmla="*/ 0 w 4787020"/>
              <a:gd name="connsiteY0" fmla="*/ 1514 h 6894771"/>
              <a:gd name="connsiteX1" fmla="*/ 4765354 w 4787020"/>
              <a:gd name="connsiteY1" fmla="*/ 1514 h 6894771"/>
              <a:gd name="connsiteX2" fmla="*/ 4767868 w 4787020"/>
              <a:gd name="connsiteY2" fmla="*/ 2459708 h 6894771"/>
              <a:gd name="connsiteX3" fmla="*/ 4786196 w 4787020"/>
              <a:gd name="connsiteY3" fmla="*/ 6881957 h 6894771"/>
              <a:gd name="connsiteX4" fmla="*/ 2318817 w 4787020"/>
              <a:gd name="connsiteY4" fmla="*/ 6880511 h 6894771"/>
              <a:gd name="connsiteX5" fmla="*/ 1376587 w 4787020"/>
              <a:gd name="connsiteY5" fmla="*/ 4149051 h 6894771"/>
              <a:gd name="connsiteX6" fmla="*/ 0 w 4787020"/>
              <a:gd name="connsiteY6" fmla="*/ 1514 h 6894771"/>
              <a:gd name="connsiteX0" fmla="*/ 0 w 4787020"/>
              <a:gd name="connsiteY0" fmla="*/ 19782 h 6913039"/>
              <a:gd name="connsiteX1" fmla="*/ 4774517 w 4787020"/>
              <a:gd name="connsiteY1" fmla="*/ 1494 h 6913039"/>
              <a:gd name="connsiteX2" fmla="*/ 4767868 w 4787020"/>
              <a:gd name="connsiteY2" fmla="*/ 2477976 h 6913039"/>
              <a:gd name="connsiteX3" fmla="*/ 4786196 w 4787020"/>
              <a:gd name="connsiteY3" fmla="*/ 6900225 h 6913039"/>
              <a:gd name="connsiteX4" fmla="*/ 2318817 w 4787020"/>
              <a:gd name="connsiteY4" fmla="*/ 6898779 h 6913039"/>
              <a:gd name="connsiteX5" fmla="*/ 1376587 w 4787020"/>
              <a:gd name="connsiteY5" fmla="*/ 4167319 h 6913039"/>
              <a:gd name="connsiteX6" fmla="*/ 0 w 4787020"/>
              <a:gd name="connsiteY6" fmla="*/ 19782 h 6913039"/>
              <a:gd name="connsiteX0" fmla="*/ 0 w 4787250"/>
              <a:gd name="connsiteY0" fmla="*/ 19412 h 6912669"/>
              <a:gd name="connsiteX1" fmla="*/ 4774517 w 4787250"/>
              <a:gd name="connsiteY1" fmla="*/ 1124 h 6912669"/>
              <a:gd name="connsiteX2" fmla="*/ 4777031 w 4787250"/>
              <a:gd name="connsiteY2" fmla="*/ 2953094 h 6912669"/>
              <a:gd name="connsiteX3" fmla="*/ 4786196 w 4787250"/>
              <a:gd name="connsiteY3" fmla="*/ 6899855 h 6912669"/>
              <a:gd name="connsiteX4" fmla="*/ 2318817 w 4787250"/>
              <a:gd name="connsiteY4" fmla="*/ 6898409 h 6912669"/>
              <a:gd name="connsiteX5" fmla="*/ 1376587 w 4787250"/>
              <a:gd name="connsiteY5" fmla="*/ 4166949 h 6912669"/>
              <a:gd name="connsiteX6" fmla="*/ 0 w 4787250"/>
              <a:gd name="connsiteY6" fmla="*/ 19412 h 6912669"/>
              <a:gd name="connsiteX0" fmla="*/ 0 w 4790069"/>
              <a:gd name="connsiteY0" fmla="*/ 19412 h 6912669"/>
              <a:gd name="connsiteX1" fmla="*/ 4774517 w 4790069"/>
              <a:gd name="connsiteY1" fmla="*/ 1124 h 6912669"/>
              <a:gd name="connsiteX2" fmla="*/ 4777031 w 4790069"/>
              <a:gd name="connsiteY2" fmla="*/ 2953094 h 6912669"/>
              <a:gd name="connsiteX3" fmla="*/ 4786196 w 4790069"/>
              <a:gd name="connsiteY3" fmla="*/ 6899855 h 6912669"/>
              <a:gd name="connsiteX4" fmla="*/ 2318817 w 4790069"/>
              <a:gd name="connsiteY4" fmla="*/ 6898409 h 6912669"/>
              <a:gd name="connsiteX5" fmla="*/ 1376587 w 4790069"/>
              <a:gd name="connsiteY5" fmla="*/ 4166949 h 6912669"/>
              <a:gd name="connsiteX6" fmla="*/ 0 w 4790069"/>
              <a:gd name="connsiteY6" fmla="*/ 19412 h 6912669"/>
              <a:gd name="connsiteX0" fmla="*/ 0 w 5242878"/>
              <a:gd name="connsiteY0" fmla="*/ 18288 h 6911545"/>
              <a:gd name="connsiteX1" fmla="*/ 4774517 w 5242878"/>
              <a:gd name="connsiteY1" fmla="*/ 0 h 6911545"/>
              <a:gd name="connsiteX2" fmla="*/ 4786196 w 5242878"/>
              <a:gd name="connsiteY2" fmla="*/ 6898731 h 6911545"/>
              <a:gd name="connsiteX3" fmla="*/ 2318817 w 5242878"/>
              <a:gd name="connsiteY3" fmla="*/ 6897285 h 6911545"/>
              <a:gd name="connsiteX4" fmla="*/ 1376587 w 5242878"/>
              <a:gd name="connsiteY4" fmla="*/ 4165825 h 6911545"/>
              <a:gd name="connsiteX5" fmla="*/ 0 w 5242878"/>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5050862"/>
              <a:gd name="connsiteY0" fmla="*/ 18288 h 6911545"/>
              <a:gd name="connsiteX1" fmla="*/ 4774517 w 5050862"/>
              <a:gd name="connsiteY1" fmla="*/ 0 h 6911545"/>
              <a:gd name="connsiteX2" fmla="*/ 4786196 w 5050862"/>
              <a:gd name="connsiteY2" fmla="*/ 6898731 h 6911545"/>
              <a:gd name="connsiteX3" fmla="*/ 2318817 w 5050862"/>
              <a:gd name="connsiteY3" fmla="*/ 6897285 h 6911545"/>
              <a:gd name="connsiteX4" fmla="*/ 1376587 w 5050862"/>
              <a:gd name="connsiteY4" fmla="*/ 4165825 h 6911545"/>
              <a:gd name="connsiteX5" fmla="*/ 0 w 5050862"/>
              <a:gd name="connsiteY5" fmla="*/ 18288 h 6911545"/>
              <a:gd name="connsiteX0" fmla="*/ 0 w 5131574"/>
              <a:gd name="connsiteY0" fmla="*/ 18288 h 6912393"/>
              <a:gd name="connsiteX1" fmla="*/ 4774517 w 5131574"/>
              <a:gd name="connsiteY1" fmla="*/ 0 h 6912393"/>
              <a:gd name="connsiteX2" fmla="*/ 4786196 w 5131574"/>
              <a:gd name="connsiteY2" fmla="*/ 6898731 h 6912393"/>
              <a:gd name="connsiteX3" fmla="*/ 2318817 w 5131574"/>
              <a:gd name="connsiteY3" fmla="*/ 6897285 h 6912393"/>
              <a:gd name="connsiteX4" fmla="*/ 1376587 w 5131574"/>
              <a:gd name="connsiteY4" fmla="*/ 4165825 h 6912393"/>
              <a:gd name="connsiteX5" fmla="*/ 0 w 5131574"/>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90145"/>
              <a:gd name="connsiteY0" fmla="*/ 18288 h 6912393"/>
              <a:gd name="connsiteX1" fmla="*/ 4774517 w 4790145"/>
              <a:gd name="connsiteY1" fmla="*/ 0 h 6912393"/>
              <a:gd name="connsiteX2" fmla="*/ 4786196 w 4790145"/>
              <a:gd name="connsiteY2" fmla="*/ 6898731 h 6912393"/>
              <a:gd name="connsiteX3" fmla="*/ 2318817 w 4790145"/>
              <a:gd name="connsiteY3" fmla="*/ 6897285 h 6912393"/>
              <a:gd name="connsiteX4" fmla="*/ 1376587 w 4790145"/>
              <a:gd name="connsiteY4" fmla="*/ 4165825 h 6912393"/>
              <a:gd name="connsiteX5" fmla="*/ 0 w 4790145"/>
              <a:gd name="connsiteY5" fmla="*/ 18288 h 6912393"/>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89055"/>
              <a:gd name="connsiteY0" fmla="*/ 18288 h 6912392"/>
              <a:gd name="connsiteX1" fmla="*/ 4774517 w 4789055"/>
              <a:gd name="connsiteY1" fmla="*/ 0 h 6912392"/>
              <a:gd name="connsiteX2" fmla="*/ 4786196 w 4789055"/>
              <a:gd name="connsiteY2" fmla="*/ 6898731 h 6912392"/>
              <a:gd name="connsiteX3" fmla="*/ 2318817 w 4789055"/>
              <a:gd name="connsiteY3" fmla="*/ 6897285 h 6912392"/>
              <a:gd name="connsiteX4" fmla="*/ 1376587 w 4789055"/>
              <a:gd name="connsiteY4" fmla="*/ 4165825 h 6912392"/>
              <a:gd name="connsiteX5" fmla="*/ 0 w 4789055"/>
              <a:gd name="connsiteY5" fmla="*/ 18288 h 6912392"/>
              <a:gd name="connsiteX0" fmla="*/ 0 w 4786196"/>
              <a:gd name="connsiteY0" fmla="*/ 18288 h 6912392"/>
              <a:gd name="connsiteX1" fmla="*/ 4774517 w 4786196"/>
              <a:gd name="connsiteY1" fmla="*/ 0 h 6912392"/>
              <a:gd name="connsiteX2" fmla="*/ 4786196 w 4786196"/>
              <a:gd name="connsiteY2" fmla="*/ 6898731 h 6912392"/>
              <a:gd name="connsiteX3" fmla="*/ 2318817 w 4786196"/>
              <a:gd name="connsiteY3" fmla="*/ 6897285 h 6912392"/>
              <a:gd name="connsiteX4" fmla="*/ 1376587 w 4786196"/>
              <a:gd name="connsiteY4" fmla="*/ 4165825 h 6912392"/>
              <a:gd name="connsiteX5" fmla="*/ 0 w 4786196"/>
              <a:gd name="connsiteY5" fmla="*/ 18288 h 6912392"/>
              <a:gd name="connsiteX0" fmla="*/ 0 w 6994449"/>
              <a:gd name="connsiteY0" fmla="*/ 18288 h 6912392"/>
              <a:gd name="connsiteX1" fmla="*/ 4774517 w 6994449"/>
              <a:gd name="connsiteY1" fmla="*/ 0 h 6912392"/>
              <a:gd name="connsiteX2" fmla="*/ 6994449 w 6994449"/>
              <a:gd name="connsiteY2" fmla="*/ 6898731 h 6912392"/>
              <a:gd name="connsiteX3" fmla="*/ 2318817 w 6994449"/>
              <a:gd name="connsiteY3" fmla="*/ 6897285 h 6912392"/>
              <a:gd name="connsiteX4" fmla="*/ 1376587 w 6994449"/>
              <a:gd name="connsiteY4" fmla="*/ 4165825 h 6912392"/>
              <a:gd name="connsiteX5" fmla="*/ 0 w 6994449"/>
              <a:gd name="connsiteY5" fmla="*/ 18288 h 6912392"/>
              <a:gd name="connsiteX0" fmla="*/ 0 w 7020053"/>
              <a:gd name="connsiteY0" fmla="*/ 0 h 6894104"/>
              <a:gd name="connsiteX1" fmla="*/ 7019421 w 7020053"/>
              <a:gd name="connsiteY1" fmla="*/ 18288 h 6894104"/>
              <a:gd name="connsiteX2" fmla="*/ 6994449 w 7020053"/>
              <a:gd name="connsiteY2" fmla="*/ 6880443 h 6894104"/>
              <a:gd name="connsiteX3" fmla="*/ 2318817 w 7020053"/>
              <a:gd name="connsiteY3" fmla="*/ 6878997 h 6894104"/>
              <a:gd name="connsiteX4" fmla="*/ 1376587 w 7020053"/>
              <a:gd name="connsiteY4" fmla="*/ 4147537 h 6894104"/>
              <a:gd name="connsiteX5" fmla="*/ 0 w 7020053"/>
              <a:gd name="connsiteY5" fmla="*/ 0 h 6894104"/>
              <a:gd name="connsiteX0" fmla="*/ 0 w 7020054"/>
              <a:gd name="connsiteY0" fmla="*/ 0 h 6894104"/>
              <a:gd name="connsiteX1" fmla="*/ 7019422 w 7020054"/>
              <a:gd name="connsiteY1" fmla="*/ 0 h 6894104"/>
              <a:gd name="connsiteX2" fmla="*/ 6994449 w 7020054"/>
              <a:gd name="connsiteY2" fmla="*/ 6880443 h 6894104"/>
              <a:gd name="connsiteX3" fmla="*/ 2318817 w 7020054"/>
              <a:gd name="connsiteY3" fmla="*/ 6878997 h 6894104"/>
              <a:gd name="connsiteX4" fmla="*/ 1376587 w 7020054"/>
              <a:gd name="connsiteY4" fmla="*/ 4147537 h 6894104"/>
              <a:gd name="connsiteX5" fmla="*/ 0 w 7020054"/>
              <a:gd name="connsiteY5" fmla="*/ 0 h 6894104"/>
              <a:gd name="connsiteX0" fmla="*/ 0 w 7020586"/>
              <a:gd name="connsiteY0" fmla="*/ 0 h 6916361"/>
              <a:gd name="connsiteX1" fmla="*/ 7019422 w 7020586"/>
              <a:gd name="connsiteY1" fmla="*/ 0 h 6916361"/>
              <a:gd name="connsiteX2" fmla="*/ 7012775 w 7020586"/>
              <a:gd name="connsiteY2" fmla="*/ 6907875 h 6916361"/>
              <a:gd name="connsiteX3" fmla="*/ 2318817 w 7020586"/>
              <a:gd name="connsiteY3" fmla="*/ 6878997 h 6916361"/>
              <a:gd name="connsiteX4" fmla="*/ 1376587 w 7020586"/>
              <a:gd name="connsiteY4" fmla="*/ 4147537 h 6916361"/>
              <a:gd name="connsiteX5" fmla="*/ 0 w 7020586"/>
              <a:gd name="connsiteY5" fmla="*/ 0 h 69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0586" h="6916361">
                <a:moveTo>
                  <a:pt x="0" y="0"/>
                </a:moveTo>
                <a:lnTo>
                  <a:pt x="7019422" y="0"/>
                </a:lnTo>
                <a:cubicBezTo>
                  <a:pt x="7025261" y="3449365"/>
                  <a:pt x="7006935" y="3458509"/>
                  <a:pt x="7012775" y="6907875"/>
                </a:cubicBezTo>
                <a:cubicBezTo>
                  <a:pt x="7012369" y="6936090"/>
                  <a:pt x="2285649" y="6885456"/>
                  <a:pt x="2318817" y="6878997"/>
                </a:cubicBezTo>
                <a:cubicBezTo>
                  <a:pt x="2353498" y="5274808"/>
                  <a:pt x="1712315" y="4478677"/>
                  <a:pt x="1376587" y="4147537"/>
                </a:cubicBezTo>
                <a:cubicBezTo>
                  <a:pt x="-324273" y="2621655"/>
                  <a:pt x="861889" y="2047766"/>
                  <a:pt x="0" y="0"/>
                </a:cubicBezTo>
                <a:close/>
              </a:path>
            </a:pathLst>
          </a:custGeom>
          <a:pattFill prst="pct5">
            <a:fgClr>
              <a:srgbClr val="0D61F5"/>
            </a:fgClr>
            <a:bgClr>
              <a:schemeClr val="bg1"/>
            </a:bgClr>
          </a:pattFill>
        </p:spPr>
        <p:txBody>
          <a:bodyPr/>
          <a:lstStyle>
            <a:lvl1pPr marL="0" indent="0" algn="ctr">
              <a:buNone/>
              <a:defRPr>
                <a:solidFill>
                  <a:srgbClr val="0D61F5"/>
                </a:solidFill>
              </a:defRPr>
            </a:lvl1pPr>
          </a:lstStyle>
          <a:p>
            <a:endParaRPr lang="en-US"/>
          </a:p>
        </p:txBody>
      </p:sp>
    </p:spTree>
    <p:extLst>
      <p:ext uri="{BB962C8B-B14F-4D97-AF65-F5344CB8AC3E}">
        <p14:creationId xmlns:p14="http://schemas.microsoft.com/office/powerpoint/2010/main" val="2367072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_COLUMN_IMAGE_CURV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EECCE8-5000-0C45-8AA7-43660D936291}"/>
              </a:ext>
            </a:extLst>
          </p:cNvPr>
          <p:cNvSpPr>
            <a:spLocks noGrp="1"/>
          </p:cNvSpPr>
          <p:nvPr>
            <p:ph type="body" sz="quarter" idx="10" hasCustomPrompt="1"/>
          </p:nvPr>
        </p:nvSpPr>
        <p:spPr>
          <a:xfrm>
            <a:off x="7159336" y="1816100"/>
            <a:ext cx="4572000" cy="3556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latin typeface="PBS Sans" panose="020B0503030404020204" pitchFamily="34" charset="77"/>
              </a:rPr>
              <a:t>Lorem ipsum dolor sit </a:t>
            </a:r>
            <a:r>
              <a:rPr lang="en-US" sz="2800" err="1">
                <a:solidFill>
                  <a:schemeClr val="bg1"/>
                </a:solidFill>
                <a:latin typeface="PBS Sans" panose="020B0503030404020204" pitchFamily="34" charset="77"/>
              </a:rPr>
              <a:t>amet</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consectetuer</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adipiscing</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elit</a:t>
            </a:r>
            <a:r>
              <a:rPr lang="en-US" sz="2800">
                <a:solidFill>
                  <a:schemeClr val="bg1"/>
                </a:solidFill>
                <a:latin typeface="PBS Sans" panose="020B0503030404020204" pitchFamily="34" charset="77"/>
              </a:rPr>
              <a:t>, sed diam </a:t>
            </a:r>
            <a:r>
              <a:rPr lang="en-US" sz="2800" err="1">
                <a:solidFill>
                  <a:schemeClr val="bg1"/>
                </a:solidFill>
                <a:latin typeface="PBS Sans" panose="020B0503030404020204" pitchFamily="34" charset="77"/>
              </a:rPr>
              <a:t>nonummy</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nibh</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euismod</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tincidunt</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ut</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laoreet</a:t>
            </a:r>
            <a:r>
              <a:rPr lang="en-US" sz="2800">
                <a:solidFill>
                  <a:schemeClr val="bg1"/>
                </a:solidFill>
                <a:latin typeface="PBS Sans" panose="020B0503030404020204" pitchFamily="34" charset="77"/>
              </a:rPr>
              <a:t> dolore magna </a:t>
            </a:r>
            <a:r>
              <a:rPr lang="en-US" sz="2800" err="1">
                <a:solidFill>
                  <a:schemeClr val="bg1"/>
                </a:solidFill>
                <a:latin typeface="PBS Sans" panose="020B0503030404020204" pitchFamily="34" charset="77"/>
              </a:rPr>
              <a:t>aliquam</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erat</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volutpat</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sectetuer</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adipiscing</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elit</a:t>
            </a:r>
            <a:r>
              <a:rPr lang="en-US" sz="2800">
                <a:solidFill>
                  <a:schemeClr val="bg1"/>
                </a:solidFill>
                <a:latin typeface="PBS Sans" panose="020B0503030404020204" pitchFamily="34" charset="77"/>
              </a:rPr>
              <a:t>, sed diam </a:t>
            </a:r>
            <a:r>
              <a:rPr lang="en-US" sz="2800" err="1">
                <a:solidFill>
                  <a:schemeClr val="bg1"/>
                </a:solidFill>
                <a:latin typeface="PBS Sans" panose="020B0503030404020204" pitchFamily="34" charset="77"/>
              </a:rPr>
              <a:t>nonummy</a:t>
            </a:r>
            <a:r>
              <a:rPr lang="en-US" sz="2800">
                <a:solidFill>
                  <a:schemeClr val="bg1"/>
                </a:solidFill>
                <a:latin typeface="PBS Sans" panose="020B0503030404020204" pitchFamily="34" charset="77"/>
              </a:rPr>
              <a:t> </a:t>
            </a:r>
            <a:r>
              <a:rPr lang="en-US" sz="2800" err="1">
                <a:solidFill>
                  <a:schemeClr val="bg1"/>
                </a:solidFill>
                <a:latin typeface="PBS Sans" panose="020B0503030404020204" pitchFamily="34" charset="77"/>
              </a:rPr>
              <a:t>nibh</a:t>
            </a:r>
            <a:r>
              <a:rPr lang="en-US" sz="2800">
                <a:solidFill>
                  <a:schemeClr val="bg1"/>
                </a:solidFill>
                <a:latin typeface="PBS Sans" panose="020B0503030404020204" pitchFamily="34" charset="77"/>
              </a:rPr>
              <a:t>.</a:t>
            </a:r>
          </a:p>
          <a:p>
            <a:pPr lvl="0"/>
            <a:endParaRPr lang="en-US"/>
          </a:p>
        </p:txBody>
      </p:sp>
      <p:sp>
        <p:nvSpPr>
          <p:cNvPr id="7" name="Picture Placeholder 27">
            <a:extLst>
              <a:ext uri="{FF2B5EF4-FFF2-40B4-BE49-F238E27FC236}">
                <a16:creationId xmlns:a16="http://schemas.microsoft.com/office/drawing/2014/main" id="{3C5934BD-7371-C74E-9052-E741269A667E}"/>
              </a:ext>
            </a:extLst>
          </p:cNvPr>
          <p:cNvSpPr>
            <a:spLocks noGrp="1"/>
          </p:cNvSpPr>
          <p:nvPr>
            <p:ph type="pic" sz="quarter" idx="18"/>
          </p:nvPr>
        </p:nvSpPr>
        <p:spPr>
          <a:xfrm flipH="1">
            <a:off x="0" y="-8908"/>
            <a:ext cx="7006124" cy="6916361"/>
          </a:xfrm>
          <a:custGeom>
            <a:avLst/>
            <a:gdLst>
              <a:gd name="connsiteX0" fmla="*/ 0 w 4856692"/>
              <a:gd name="connsiteY0" fmla="*/ 0 h 6858000"/>
              <a:gd name="connsiteX1" fmla="*/ 4856692 w 4856692"/>
              <a:gd name="connsiteY1" fmla="*/ 0 h 6858000"/>
              <a:gd name="connsiteX2" fmla="*/ 4856692 w 4856692"/>
              <a:gd name="connsiteY2" fmla="*/ 6858000 h 6858000"/>
              <a:gd name="connsiteX3" fmla="*/ 0 w 4856692"/>
              <a:gd name="connsiteY3" fmla="*/ 6858000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982177"/>
              <a:gd name="connsiteX1" fmla="*/ 4800247 w 4800247"/>
              <a:gd name="connsiteY1" fmla="*/ 0 h 6982177"/>
              <a:gd name="connsiteX2" fmla="*/ 2023180 w 4800247"/>
              <a:gd name="connsiteY2" fmla="*/ 6982177 h 6982177"/>
              <a:gd name="connsiteX3" fmla="*/ 1411112 w 4800247"/>
              <a:gd name="connsiteY3" fmla="*/ 4238977 h 6982177"/>
              <a:gd name="connsiteX4" fmla="*/ 0 w 4800247"/>
              <a:gd name="connsiteY4" fmla="*/ 22578 h 6982177"/>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5763091"/>
              <a:gd name="connsiteY0" fmla="*/ 22578 h 7180150"/>
              <a:gd name="connsiteX1" fmla="*/ 4800247 w 5763091"/>
              <a:gd name="connsiteY1" fmla="*/ 0 h 7180150"/>
              <a:gd name="connsiteX2" fmla="*/ 2316691 w 5763091"/>
              <a:gd name="connsiteY2" fmla="*/ 6824133 h 7180150"/>
              <a:gd name="connsiteX3" fmla="*/ 1411112 w 5763091"/>
              <a:gd name="connsiteY3" fmla="*/ 4238977 h 7180150"/>
              <a:gd name="connsiteX4" fmla="*/ 0 w 5763091"/>
              <a:gd name="connsiteY4" fmla="*/ 22578 h 7180150"/>
              <a:gd name="connsiteX0" fmla="*/ 0 w 5904796"/>
              <a:gd name="connsiteY0" fmla="*/ 22578 h 7147830"/>
              <a:gd name="connsiteX1" fmla="*/ 4800247 w 5904796"/>
              <a:gd name="connsiteY1" fmla="*/ 0 h 7147830"/>
              <a:gd name="connsiteX2" fmla="*/ 2316691 w 5904796"/>
              <a:gd name="connsiteY2" fmla="*/ 6824133 h 7147830"/>
              <a:gd name="connsiteX3" fmla="*/ 1411112 w 5904796"/>
              <a:gd name="connsiteY3" fmla="*/ 4238977 h 7147830"/>
              <a:gd name="connsiteX4" fmla="*/ 0 w 5904796"/>
              <a:gd name="connsiteY4" fmla="*/ 22578 h 7147830"/>
              <a:gd name="connsiteX0" fmla="*/ 0 w 5916085"/>
              <a:gd name="connsiteY0" fmla="*/ 0 h 7147830"/>
              <a:gd name="connsiteX1" fmla="*/ 4811536 w 5916085"/>
              <a:gd name="connsiteY1" fmla="*/ 0 h 7147830"/>
              <a:gd name="connsiteX2" fmla="*/ 2327980 w 5916085"/>
              <a:gd name="connsiteY2" fmla="*/ 6824133 h 7147830"/>
              <a:gd name="connsiteX3" fmla="*/ 1422401 w 5916085"/>
              <a:gd name="connsiteY3" fmla="*/ 4238977 h 7147830"/>
              <a:gd name="connsiteX4" fmla="*/ 0 w 5916085"/>
              <a:gd name="connsiteY4" fmla="*/ 0 h 7147830"/>
              <a:gd name="connsiteX0" fmla="*/ 0 w 5675775"/>
              <a:gd name="connsiteY0" fmla="*/ 0 h 6824133"/>
              <a:gd name="connsiteX1" fmla="*/ 4811536 w 5675775"/>
              <a:gd name="connsiteY1" fmla="*/ 0 h 6824133"/>
              <a:gd name="connsiteX2" fmla="*/ 5456638 w 5675775"/>
              <a:gd name="connsiteY2" fmla="*/ 3194462 h 6824133"/>
              <a:gd name="connsiteX3" fmla="*/ 2327980 w 5675775"/>
              <a:gd name="connsiteY3" fmla="*/ 6824133 h 6824133"/>
              <a:gd name="connsiteX4" fmla="*/ 1422401 w 5675775"/>
              <a:gd name="connsiteY4" fmla="*/ 4238977 h 6824133"/>
              <a:gd name="connsiteX5" fmla="*/ 0 w 5675775"/>
              <a:gd name="connsiteY5" fmla="*/ 0 h 6824133"/>
              <a:gd name="connsiteX0" fmla="*/ 0 w 5755711"/>
              <a:gd name="connsiteY0" fmla="*/ 0 h 6824133"/>
              <a:gd name="connsiteX1" fmla="*/ 4811536 w 5755711"/>
              <a:gd name="connsiteY1" fmla="*/ 0 h 6824133"/>
              <a:gd name="connsiteX2" fmla="*/ 5563515 w 5755711"/>
              <a:gd name="connsiteY2" fmla="*/ 4702628 h 6824133"/>
              <a:gd name="connsiteX3" fmla="*/ 2327980 w 5755711"/>
              <a:gd name="connsiteY3" fmla="*/ 6824133 h 6824133"/>
              <a:gd name="connsiteX4" fmla="*/ 1422401 w 5755711"/>
              <a:gd name="connsiteY4" fmla="*/ 4238977 h 6824133"/>
              <a:gd name="connsiteX5" fmla="*/ 0 w 5755711"/>
              <a:gd name="connsiteY5" fmla="*/ 0 h 6824133"/>
              <a:gd name="connsiteX0" fmla="*/ 0 w 5295909"/>
              <a:gd name="connsiteY0" fmla="*/ 0 h 7286137"/>
              <a:gd name="connsiteX1" fmla="*/ 4811536 w 5295909"/>
              <a:gd name="connsiteY1" fmla="*/ 0 h 7286137"/>
              <a:gd name="connsiteX2" fmla="*/ 4732243 w 5295909"/>
              <a:gd name="connsiteY2" fmla="*/ 6840186 h 7286137"/>
              <a:gd name="connsiteX3" fmla="*/ 2327980 w 5295909"/>
              <a:gd name="connsiteY3" fmla="*/ 6824133 h 7286137"/>
              <a:gd name="connsiteX4" fmla="*/ 1422401 w 5295909"/>
              <a:gd name="connsiteY4" fmla="*/ 4238977 h 7286137"/>
              <a:gd name="connsiteX5" fmla="*/ 0 w 5295909"/>
              <a:gd name="connsiteY5" fmla="*/ 0 h 7286137"/>
              <a:gd name="connsiteX0" fmla="*/ 0 w 5210537"/>
              <a:gd name="connsiteY0" fmla="*/ 0 h 7112343"/>
              <a:gd name="connsiteX1" fmla="*/ 4811536 w 5210537"/>
              <a:gd name="connsiteY1" fmla="*/ 0 h 7112343"/>
              <a:gd name="connsiteX2" fmla="*/ 4827246 w 5210537"/>
              <a:gd name="connsiteY2" fmla="*/ 2481944 h 7112343"/>
              <a:gd name="connsiteX3" fmla="*/ 4732243 w 5210537"/>
              <a:gd name="connsiteY3" fmla="*/ 6840186 h 7112343"/>
              <a:gd name="connsiteX4" fmla="*/ 2327980 w 5210537"/>
              <a:gd name="connsiteY4" fmla="*/ 6824133 h 7112343"/>
              <a:gd name="connsiteX5" fmla="*/ 1422401 w 5210537"/>
              <a:gd name="connsiteY5" fmla="*/ 4238977 h 7112343"/>
              <a:gd name="connsiteX6" fmla="*/ 0 w 5210537"/>
              <a:gd name="connsiteY6" fmla="*/ 0 h 7112343"/>
              <a:gd name="connsiteX0" fmla="*/ 0 w 5162768"/>
              <a:gd name="connsiteY0" fmla="*/ 0 h 7112343"/>
              <a:gd name="connsiteX1" fmla="*/ 4811536 w 5162768"/>
              <a:gd name="connsiteY1" fmla="*/ 0 h 7112343"/>
              <a:gd name="connsiteX2" fmla="*/ 4625365 w 5162768"/>
              <a:gd name="connsiteY2" fmla="*/ 2256313 h 7112343"/>
              <a:gd name="connsiteX3" fmla="*/ 4732243 w 5162768"/>
              <a:gd name="connsiteY3" fmla="*/ 6840186 h 7112343"/>
              <a:gd name="connsiteX4" fmla="*/ 2327980 w 5162768"/>
              <a:gd name="connsiteY4" fmla="*/ 6824133 h 7112343"/>
              <a:gd name="connsiteX5" fmla="*/ 1422401 w 5162768"/>
              <a:gd name="connsiteY5" fmla="*/ 4238977 h 7112343"/>
              <a:gd name="connsiteX6" fmla="*/ 0 w 5162768"/>
              <a:gd name="connsiteY6" fmla="*/ 0 h 7112343"/>
              <a:gd name="connsiteX0" fmla="*/ 0 w 4924668"/>
              <a:gd name="connsiteY0" fmla="*/ 1764 h 7114107"/>
              <a:gd name="connsiteX1" fmla="*/ 4811536 w 4924668"/>
              <a:gd name="connsiteY1" fmla="*/ 1764 h 7114107"/>
              <a:gd name="connsiteX2" fmla="*/ 4625365 w 4924668"/>
              <a:gd name="connsiteY2" fmla="*/ 2258077 h 7114107"/>
              <a:gd name="connsiteX3" fmla="*/ 4732243 w 4924668"/>
              <a:gd name="connsiteY3" fmla="*/ 6841950 h 7114107"/>
              <a:gd name="connsiteX4" fmla="*/ 2327980 w 4924668"/>
              <a:gd name="connsiteY4" fmla="*/ 6825897 h 7114107"/>
              <a:gd name="connsiteX5" fmla="*/ 1422401 w 4924668"/>
              <a:gd name="connsiteY5" fmla="*/ 4240741 h 7114107"/>
              <a:gd name="connsiteX6" fmla="*/ 0 w 4924668"/>
              <a:gd name="connsiteY6" fmla="*/ 1764 h 7114107"/>
              <a:gd name="connsiteX0" fmla="*/ 0 w 4958185"/>
              <a:gd name="connsiteY0" fmla="*/ 1515 h 7113858"/>
              <a:gd name="connsiteX1" fmla="*/ 4811536 w 4958185"/>
              <a:gd name="connsiteY1" fmla="*/ 1515 h 7113858"/>
              <a:gd name="connsiteX2" fmla="*/ 4767868 w 4958185"/>
              <a:gd name="connsiteY2" fmla="*/ 2459709 h 7113858"/>
              <a:gd name="connsiteX3" fmla="*/ 4732243 w 4958185"/>
              <a:gd name="connsiteY3" fmla="*/ 6841701 h 7113858"/>
              <a:gd name="connsiteX4" fmla="*/ 2327980 w 4958185"/>
              <a:gd name="connsiteY4" fmla="*/ 6825648 h 7113858"/>
              <a:gd name="connsiteX5" fmla="*/ 1422401 w 4958185"/>
              <a:gd name="connsiteY5" fmla="*/ 4240492 h 7113858"/>
              <a:gd name="connsiteX6" fmla="*/ 0 w 4958185"/>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094549"/>
              <a:gd name="connsiteX1" fmla="*/ 4811536 w 4811720"/>
              <a:gd name="connsiteY1" fmla="*/ 1515 h 7094549"/>
              <a:gd name="connsiteX2" fmla="*/ 4767868 w 4811720"/>
              <a:gd name="connsiteY2" fmla="*/ 2459709 h 7094549"/>
              <a:gd name="connsiteX3" fmla="*/ 4767869 w 4811720"/>
              <a:gd name="connsiteY3" fmla="*/ 6817950 h 7094549"/>
              <a:gd name="connsiteX4" fmla="*/ 2327980 w 4811720"/>
              <a:gd name="connsiteY4" fmla="*/ 6825648 h 7094549"/>
              <a:gd name="connsiteX5" fmla="*/ 1422401 w 4811720"/>
              <a:gd name="connsiteY5" fmla="*/ 4240492 h 7094549"/>
              <a:gd name="connsiteX6" fmla="*/ 0 w 4811720"/>
              <a:gd name="connsiteY6" fmla="*/ 1515 h 7094549"/>
              <a:gd name="connsiteX0" fmla="*/ 0 w 4769795"/>
              <a:gd name="connsiteY0" fmla="*/ 10740 h 7103774"/>
              <a:gd name="connsiteX1" fmla="*/ 4719172 w 4769795"/>
              <a:gd name="connsiteY1" fmla="*/ 1504 h 7103774"/>
              <a:gd name="connsiteX2" fmla="*/ 4767868 w 4769795"/>
              <a:gd name="connsiteY2" fmla="*/ 2468934 h 7103774"/>
              <a:gd name="connsiteX3" fmla="*/ 4767869 w 4769795"/>
              <a:gd name="connsiteY3" fmla="*/ 6827175 h 7103774"/>
              <a:gd name="connsiteX4" fmla="*/ 2327980 w 4769795"/>
              <a:gd name="connsiteY4" fmla="*/ 6834873 h 7103774"/>
              <a:gd name="connsiteX5" fmla="*/ 1422401 w 4769795"/>
              <a:gd name="connsiteY5" fmla="*/ 4249717 h 7103774"/>
              <a:gd name="connsiteX6" fmla="*/ 0 w 4769795"/>
              <a:gd name="connsiteY6" fmla="*/ 10740 h 7103774"/>
              <a:gd name="connsiteX0" fmla="*/ 0 w 4777354"/>
              <a:gd name="connsiteY0" fmla="*/ 0 h 7093034"/>
              <a:gd name="connsiteX1" fmla="*/ 4774590 w 4777354"/>
              <a:gd name="connsiteY1" fmla="*/ 18473 h 7093034"/>
              <a:gd name="connsiteX2" fmla="*/ 4767868 w 4777354"/>
              <a:gd name="connsiteY2" fmla="*/ 2458194 h 7093034"/>
              <a:gd name="connsiteX3" fmla="*/ 4767869 w 4777354"/>
              <a:gd name="connsiteY3" fmla="*/ 6816435 h 7093034"/>
              <a:gd name="connsiteX4" fmla="*/ 2327980 w 4777354"/>
              <a:gd name="connsiteY4" fmla="*/ 6824133 h 7093034"/>
              <a:gd name="connsiteX5" fmla="*/ 1422401 w 4777354"/>
              <a:gd name="connsiteY5" fmla="*/ 4238977 h 7093034"/>
              <a:gd name="connsiteX6" fmla="*/ 0 w 4777354"/>
              <a:gd name="connsiteY6" fmla="*/ 0 h 7093034"/>
              <a:gd name="connsiteX0" fmla="*/ 0 w 4773747"/>
              <a:gd name="connsiteY0" fmla="*/ 1514 h 7094548"/>
              <a:gd name="connsiteX1" fmla="*/ 4765354 w 4773747"/>
              <a:gd name="connsiteY1" fmla="*/ 1514 h 7094548"/>
              <a:gd name="connsiteX2" fmla="*/ 4767868 w 4773747"/>
              <a:gd name="connsiteY2" fmla="*/ 2459708 h 7094548"/>
              <a:gd name="connsiteX3" fmla="*/ 4767869 w 4773747"/>
              <a:gd name="connsiteY3" fmla="*/ 6817949 h 7094548"/>
              <a:gd name="connsiteX4" fmla="*/ 2327980 w 4773747"/>
              <a:gd name="connsiteY4" fmla="*/ 6825647 h 7094548"/>
              <a:gd name="connsiteX5" fmla="*/ 1422401 w 4773747"/>
              <a:gd name="connsiteY5" fmla="*/ 4240491 h 7094548"/>
              <a:gd name="connsiteX6" fmla="*/ 0 w 4773747"/>
              <a:gd name="connsiteY6" fmla="*/ 1514 h 7094548"/>
              <a:gd name="connsiteX0" fmla="*/ 0 w 4773747"/>
              <a:gd name="connsiteY0" fmla="*/ 1514 h 6825647"/>
              <a:gd name="connsiteX1" fmla="*/ 4765354 w 4773747"/>
              <a:gd name="connsiteY1" fmla="*/ 1514 h 6825647"/>
              <a:gd name="connsiteX2" fmla="*/ 4767868 w 4773747"/>
              <a:gd name="connsiteY2" fmla="*/ 2459708 h 6825647"/>
              <a:gd name="connsiteX3" fmla="*/ 4767869 w 4773747"/>
              <a:gd name="connsiteY3" fmla="*/ 6817949 h 6825647"/>
              <a:gd name="connsiteX4" fmla="*/ 2327980 w 4773747"/>
              <a:gd name="connsiteY4" fmla="*/ 6825647 h 6825647"/>
              <a:gd name="connsiteX5" fmla="*/ 1422401 w 4773747"/>
              <a:gd name="connsiteY5" fmla="*/ 4240491 h 6825647"/>
              <a:gd name="connsiteX6" fmla="*/ 0 w 4773747"/>
              <a:gd name="connsiteY6" fmla="*/ 1514 h 6825647"/>
              <a:gd name="connsiteX0" fmla="*/ 0 w 4773747"/>
              <a:gd name="connsiteY0" fmla="*/ 1514 h 6841784"/>
              <a:gd name="connsiteX1" fmla="*/ 4765354 w 4773747"/>
              <a:gd name="connsiteY1" fmla="*/ 1514 h 6841784"/>
              <a:gd name="connsiteX2" fmla="*/ 4767868 w 4773747"/>
              <a:gd name="connsiteY2" fmla="*/ 2459708 h 6841784"/>
              <a:gd name="connsiteX3" fmla="*/ 4767869 w 4773747"/>
              <a:gd name="connsiteY3" fmla="*/ 6817949 h 6841784"/>
              <a:gd name="connsiteX4" fmla="*/ 2327980 w 4773747"/>
              <a:gd name="connsiteY4" fmla="*/ 6825647 h 6841784"/>
              <a:gd name="connsiteX5" fmla="*/ 1422401 w 4773747"/>
              <a:gd name="connsiteY5" fmla="*/ 4240491 h 6841784"/>
              <a:gd name="connsiteX6" fmla="*/ 0 w 4773747"/>
              <a:gd name="connsiteY6" fmla="*/ 1514 h 6841784"/>
              <a:gd name="connsiteX0" fmla="*/ 0 w 4773747"/>
              <a:gd name="connsiteY0" fmla="*/ 1514 h 6820553"/>
              <a:gd name="connsiteX1" fmla="*/ 4765354 w 4773747"/>
              <a:gd name="connsiteY1" fmla="*/ 1514 h 6820553"/>
              <a:gd name="connsiteX2" fmla="*/ 4767868 w 4773747"/>
              <a:gd name="connsiteY2" fmla="*/ 2459708 h 6820553"/>
              <a:gd name="connsiteX3" fmla="*/ 4767869 w 4773747"/>
              <a:gd name="connsiteY3" fmla="*/ 6817949 h 6820553"/>
              <a:gd name="connsiteX4" fmla="*/ 2667007 w 4773747"/>
              <a:gd name="connsiteY4" fmla="*/ 6313583 h 6820553"/>
              <a:gd name="connsiteX5" fmla="*/ 1422401 w 4773747"/>
              <a:gd name="connsiteY5" fmla="*/ 4240491 h 6820553"/>
              <a:gd name="connsiteX6" fmla="*/ 0 w 4773747"/>
              <a:gd name="connsiteY6" fmla="*/ 1514 h 6820553"/>
              <a:gd name="connsiteX0" fmla="*/ 0 w 4773747"/>
              <a:gd name="connsiteY0" fmla="*/ 1514 h 6864385"/>
              <a:gd name="connsiteX1" fmla="*/ 4765354 w 4773747"/>
              <a:gd name="connsiteY1" fmla="*/ 1514 h 6864385"/>
              <a:gd name="connsiteX2" fmla="*/ 4767868 w 4773747"/>
              <a:gd name="connsiteY2" fmla="*/ 2459708 h 6864385"/>
              <a:gd name="connsiteX3" fmla="*/ 4767869 w 4773747"/>
              <a:gd name="connsiteY3" fmla="*/ 6817949 h 6864385"/>
              <a:gd name="connsiteX4" fmla="*/ 2364632 w 4773747"/>
              <a:gd name="connsiteY4" fmla="*/ 6862223 h 6864385"/>
              <a:gd name="connsiteX5" fmla="*/ 1422401 w 4773747"/>
              <a:gd name="connsiteY5" fmla="*/ 4240491 h 6864385"/>
              <a:gd name="connsiteX6" fmla="*/ 0 w 4773747"/>
              <a:gd name="connsiteY6" fmla="*/ 1514 h 6864385"/>
              <a:gd name="connsiteX0" fmla="*/ 0 w 4773747"/>
              <a:gd name="connsiteY0" fmla="*/ 1514 h 6890452"/>
              <a:gd name="connsiteX1" fmla="*/ 4765354 w 4773747"/>
              <a:gd name="connsiteY1" fmla="*/ 1514 h 6890452"/>
              <a:gd name="connsiteX2" fmla="*/ 4767868 w 4773747"/>
              <a:gd name="connsiteY2" fmla="*/ 2459708 h 6890452"/>
              <a:gd name="connsiteX3" fmla="*/ 4767869 w 4773747"/>
              <a:gd name="connsiteY3" fmla="*/ 6817949 h 6890452"/>
              <a:gd name="connsiteX4" fmla="*/ 2053094 w 4773747"/>
              <a:gd name="connsiteY4" fmla="*/ 6889655 h 6890452"/>
              <a:gd name="connsiteX5" fmla="*/ 1422401 w 4773747"/>
              <a:gd name="connsiteY5" fmla="*/ 4240491 h 6890452"/>
              <a:gd name="connsiteX6" fmla="*/ 0 w 4773747"/>
              <a:gd name="connsiteY6" fmla="*/ 1514 h 6890452"/>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87019"/>
              <a:gd name="connsiteY0" fmla="*/ 1514 h 6884205"/>
              <a:gd name="connsiteX1" fmla="*/ 4765354 w 4787019"/>
              <a:gd name="connsiteY1" fmla="*/ 1514 h 6884205"/>
              <a:gd name="connsiteX2" fmla="*/ 4767868 w 4787019"/>
              <a:gd name="connsiteY2" fmla="*/ 2459708 h 6884205"/>
              <a:gd name="connsiteX3" fmla="*/ 4786195 w 4787019"/>
              <a:gd name="connsiteY3" fmla="*/ 6845381 h 6884205"/>
              <a:gd name="connsiteX4" fmla="*/ 2318817 w 4787019"/>
              <a:gd name="connsiteY4" fmla="*/ 6880511 h 6884205"/>
              <a:gd name="connsiteX5" fmla="*/ 1376587 w 4787019"/>
              <a:gd name="connsiteY5" fmla="*/ 4149051 h 6884205"/>
              <a:gd name="connsiteX6" fmla="*/ 0 w 4787019"/>
              <a:gd name="connsiteY6" fmla="*/ 1514 h 6884205"/>
              <a:gd name="connsiteX0" fmla="*/ 0 w 4773747"/>
              <a:gd name="connsiteY0" fmla="*/ 1514 h 6880636"/>
              <a:gd name="connsiteX1" fmla="*/ 4765354 w 4773747"/>
              <a:gd name="connsiteY1" fmla="*/ 1514 h 6880636"/>
              <a:gd name="connsiteX2" fmla="*/ 4767868 w 4773747"/>
              <a:gd name="connsiteY2" fmla="*/ 2459708 h 6880636"/>
              <a:gd name="connsiteX3" fmla="*/ 4667078 w 4773747"/>
              <a:gd name="connsiteY3" fmla="*/ 6598493 h 6880636"/>
              <a:gd name="connsiteX4" fmla="*/ 2318817 w 4773747"/>
              <a:gd name="connsiteY4" fmla="*/ 6880511 h 6880636"/>
              <a:gd name="connsiteX5" fmla="*/ 1376587 w 4773747"/>
              <a:gd name="connsiteY5" fmla="*/ 4149051 h 6880636"/>
              <a:gd name="connsiteX6" fmla="*/ 0 w 4773747"/>
              <a:gd name="connsiteY6" fmla="*/ 1514 h 6880636"/>
              <a:gd name="connsiteX0" fmla="*/ 0 w 4773747"/>
              <a:gd name="connsiteY0" fmla="*/ 1514 h 6880628"/>
              <a:gd name="connsiteX1" fmla="*/ 4765354 w 4773747"/>
              <a:gd name="connsiteY1" fmla="*/ 1514 h 6880628"/>
              <a:gd name="connsiteX2" fmla="*/ 4767868 w 4773747"/>
              <a:gd name="connsiteY2" fmla="*/ 2459708 h 6880628"/>
              <a:gd name="connsiteX3" fmla="*/ 4667078 w 4773747"/>
              <a:gd name="connsiteY3" fmla="*/ 6598493 h 6880628"/>
              <a:gd name="connsiteX4" fmla="*/ 2318817 w 4773747"/>
              <a:gd name="connsiteY4" fmla="*/ 6880511 h 6880628"/>
              <a:gd name="connsiteX5" fmla="*/ 1376587 w 4773747"/>
              <a:gd name="connsiteY5" fmla="*/ 4149051 h 6880628"/>
              <a:gd name="connsiteX6" fmla="*/ 0 w 4773747"/>
              <a:gd name="connsiteY6" fmla="*/ 1514 h 6880628"/>
              <a:gd name="connsiteX0" fmla="*/ 0 w 4787020"/>
              <a:gd name="connsiteY0" fmla="*/ 1514 h 6894771"/>
              <a:gd name="connsiteX1" fmla="*/ 4765354 w 4787020"/>
              <a:gd name="connsiteY1" fmla="*/ 1514 h 6894771"/>
              <a:gd name="connsiteX2" fmla="*/ 4767868 w 4787020"/>
              <a:gd name="connsiteY2" fmla="*/ 2459708 h 6894771"/>
              <a:gd name="connsiteX3" fmla="*/ 4786196 w 4787020"/>
              <a:gd name="connsiteY3" fmla="*/ 6881957 h 6894771"/>
              <a:gd name="connsiteX4" fmla="*/ 2318817 w 4787020"/>
              <a:gd name="connsiteY4" fmla="*/ 6880511 h 6894771"/>
              <a:gd name="connsiteX5" fmla="*/ 1376587 w 4787020"/>
              <a:gd name="connsiteY5" fmla="*/ 4149051 h 6894771"/>
              <a:gd name="connsiteX6" fmla="*/ 0 w 4787020"/>
              <a:gd name="connsiteY6" fmla="*/ 1514 h 6894771"/>
              <a:gd name="connsiteX0" fmla="*/ 0 w 4787020"/>
              <a:gd name="connsiteY0" fmla="*/ 19782 h 6913039"/>
              <a:gd name="connsiteX1" fmla="*/ 4774517 w 4787020"/>
              <a:gd name="connsiteY1" fmla="*/ 1494 h 6913039"/>
              <a:gd name="connsiteX2" fmla="*/ 4767868 w 4787020"/>
              <a:gd name="connsiteY2" fmla="*/ 2477976 h 6913039"/>
              <a:gd name="connsiteX3" fmla="*/ 4786196 w 4787020"/>
              <a:gd name="connsiteY3" fmla="*/ 6900225 h 6913039"/>
              <a:gd name="connsiteX4" fmla="*/ 2318817 w 4787020"/>
              <a:gd name="connsiteY4" fmla="*/ 6898779 h 6913039"/>
              <a:gd name="connsiteX5" fmla="*/ 1376587 w 4787020"/>
              <a:gd name="connsiteY5" fmla="*/ 4167319 h 6913039"/>
              <a:gd name="connsiteX6" fmla="*/ 0 w 4787020"/>
              <a:gd name="connsiteY6" fmla="*/ 19782 h 6913039"/>
              <a:gd name="connsiteX0" fmla="*/ 0 w 4787250"/>
              <a:gd name="connsiteY0" fmla="*/ 19412 h 6912669"/>
              <a:gd name="connsiteX1" fmla="*/ 4774517 w 4787250"/>
              <a:gd name="connsiteY1" fmla="*/ 1124 h 6912669"/>
              <a:gd name="connsiteX2" fmla="*/ 4777031 w 4787250"/>
              <a:gd name="connsiteY2" fmla="*/ 2953094 h 6912669"/>
              <a:gd name="connsiteX3" fmla="*/ 4786196 w 4787250"/>
              <a:gd name="connsiteY3" fmla="*/ 6899855 h 6912669"/>
              <a:gd name="connsiteX4" fmla="*/ 2318817 w 4787250"/>
              <a:gd name="connsiteY4" fmla="*/ 6898409 h 6912669"/>
              <a:gd name="connsiteX5" fmla="*/ 1376587 w 4787250"/>
              <a:gd name="connsiteY5" fmla="*/ 4166949 h 6912669"/>
              <a:gd name="connsiteX6" fmla="*/ 0 w 4787250"/>
              <a:gd name="connsiteY6" fmla="*/ 19412 h 6912669"/>
              <a:gd name="connsiteX0" fmla="*/ 0 w 4790069"/>
              <a:gd name="connsiteY0" fmla="*/ 19412 h 6912669"/>
              <a:gd name="connsiteX1" fmla="*/ 4774517 w 4790069"/>
              <a:gd name="connsiteY1" fmla="*/ 1124 h 6912669"/>
              <a:gd name="connsiteX2" fmla="*/ 4777031 w 4790069"/>
              <a:gd name="connsiteY2" fmla="*/ 2953094 h 6912669"/>
              <a:gd name="connsiteX3" fmla="*/ 4786196 w 4790069"/>
              <a:gd name="connsiteY3" fmla="*/ 6899855 h 6912669"/>
              <a:gd name="connsiteX4" fmla="*/ 2318817 w 4790069"/>
              <a:gd name="connsiteY4" fmla="*/ 6898409 h 6912669"/>
              <a:gd name="connsiteX5" fmla="*/ 1376587 w 4790069"/>
              <a:gd name="connsiteY5" fmla="*/ 4166949 h 6912669"/>
              <a:gd name="connsiteX6" fmla="*/ 0 w 4790069"/>
              <a:gd name="connsiteY6" fmla="*/ 19412 h 6912669"/>
              <a:gd name="connsiteX0" fmla="*/ 0 w 5242878"/>
              <a:gd name="connsiteY0" fmla="*/ 18288 h 6911545"/>
              <a:gd name="connsiteX1" fmla="*/ 4774517 w 5242878"/>
              <a:gd name="connsiteY1" fmla="*/ 0 h 6911545"/>
              <a:gd name="connsiteX2" fmla="*/ 4786196 w 5242878"/>
              <a:gd name="connsiteY2" fmla="*/ 6898731 h 6911545"/>
              <a:gd name="connsiteX3" fmla="*/ 2318817 w 5242878"/>
              <a:gd name="connsiteY3" fmla="*/ 6897285 h 6911545"/>
              <a:gd name="connsiteX4" fmla="*/ 1376587 w 5242878"/>
              <a:gd name="connsiteY4" fmla="*/ 4165825 h 6911545"/>
              <a:gd name="connsiteX5" fmla="*/ 0 w 5242878"/>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5050862"/>
              <a:gd name="connsiteY0" fmla="*/ 18288 h 6911545"/>
              <a:gd name="connsiteX1" fmla="*/ 4774517 w 5050862"/>
              <a:gd name="connsiteY1" fmla="*/ 0 h 6911545"/>
              <a:gd name="connsiteX2" fmla="*/ 4786196 w 5050862"/>
              <a:gd name="connsiteY2" fmla="*/ 6898731 h 6911545"/>
              <a:gd name="connsiteX3" fmla="*/ 2318817 w 5050862"/>
              <a:gd name="connsiteY3" fmla="*/ 6897285 h 6911545"/>
              <a:gd name="connsiteX4" fmla="*/ 1376587 w 5050862"/>
              <a:gd name="connsiteY4" fmla="*/ 4165825 h 6911545"/>
              <a:gd name="connsiteX5" fmla="*/ 0 w 5050862"/>
              <a:gd name="connsiteY5" fmla="*/ 18288 h 6911545"/>
              <a:gd name="connsiteX0" fmla="*/ 0 w 5131574"/>
              <a:gd name="connsiteY0" fmla="*/ 18288 h 6912393"/>
              <a:gd name="connsiteX1" fmla="*/ 4774517 w 5131574"/>
              <a:gd name="connsiteY1" fmla="*/ 0 h 6912393"/>
              <a:gd name="connsiteX2" fmla="*/ 4786196 w 5131574"/>
              <a:gd name="connsiteY2" fmla="*/ 6898731 h 6912393"/>
              <a:gd name="connsiteX3" fmla="*/ 2318817 w 5131574"/>
              <a:gd name="connsiteY3" fmla="*/ 6897285 h 6912393"/>
              <a:gd name="connsiteX4" fmla="*/ 1376587 w 5131574"/>
              <a:gd name="connsiteY4" fmla="*/ 4165825 h 6912393"/>
              <a:gd name="connsiteX5" fmla="*/ 0 w 5131574"/>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90145"/>
              <a:gd name="connsiteY0" fmla="*/ 18288 h 6912393"/>
              <a:gd name="connsiteX1" fmla="*/ 4774517 w 4790145"/>
              <a:gd name="connsiteY1" fmla="*/ 0 h 6912393"/>
              <a:gd name="connsiteX2" fmla="*/ 4786196 w 4790145"/>
              <a:gd name="connsiteY2" fmla="*/ 6898731 h 6912393"/>
              <a:gd name="connsiteX3" fmla="*/ 2318817 w 4790145"/>
              <a:gd name="connsiteY3" fmla="*/ 6897285 h 6912393"/>
              <a:gd name="connsiteX4" fmla="*/ 1376587 w 4790145"/>
              <a:gd name="connsiteY4" fmla="*/ 4165825 h 6912393"/>
              <a:gd name="connsiteX5" fmla="*/ 0 w 4790145"/>
              <a:gd name="connsiteY5" fmla="*/ 18288 h 6912393"/>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89055"/>
              <a:gd name="connsiteY0" fmla="*/ 18288 h 6912392"/>
              <a:gd name="connsiteX1" fmla="*/ 4774517 w 4789055"/>
              <a:gd name="connsiteY1" fmla="*/ 0 h 6912392"/>
              <a:gd name="connsiteX2" fmla="*/ 4786196 w 4789055"/>
              <a:gd name="connsiteY2" fmla="*/ 6898731 h 6912392"/>
              <a:gd name="connsiteX3" fmla="*/ 2318817 w 4789055"/>
              <a:gd name="connsiteY3" fmla="*/ 6897285 h 6912392"/>
              <a:gd name="connsiteX4" fmla="*/ 1376587 w 4789055"/>
              <a:gd name="connsiteY4" fmla="*/ 4165825 h 6912392"/>
              <a:gd name="connsiteX5" fmla="*/ 0 w 4789055"/>
              <a:gd name="connsiteY5" fmla="*/ 18288 h 6912392"/>
              <a:gd name="connsiteX0" fmla="*/ 0 w 4786196"/>
              <a:gd name="connsiteY0" fmla="*/ 18288 h 6912392"/>
              <a:gd name="connsiteX1" fmla="*/ 4774517 w 4786196"/>
              <a:gd name="connsiteY1" fmla="*/ 0 h 6912392"/>
              <a:gd name="connsiteX2" fmla="*/ 4786196 w 4786196"/>
              <a:gd name="connsiteY2" fmla="*/ 6898731 h 6912392"/>
              <a:gd name="connsiteX3" fmla="*/ 2318817 w 4786196"/>
              <a:gd name="connsiteY3" fmla="*/ 6897285 h 6912392"/>
              <a:gd name="connsiteX4" fmla="*/ 1376587 w 4786196"/>
              <a:gd name="connsiteY4" fmla="*/ 4165825 h 6912392"/>
              <a:gd name="connsiteX5" fmla="*/ 0 w 4786196"/>
              <a:gd name="connsiteY5" fmla="*/ 18288 h 6912392"/>
              <a:gd name="connsiteX0" fmla="*/ 0 w 6994449"/>
              <a:gd name="connsiteY0" fmla="*/ 18288 h 6912392"/>
              <a:gd name="connsiteX1" fmla="*/ 4774517 w 6994449"/>
              <a:gd name="connsiteY1" fmla="*/ 0 h 6912392"/>
              <a:gd name="connsiteX2" fmla="*/ 6994449 w 6994449"/>
              <a:gd name="connsiteY2" fmla="*/ 6898731 h 6912392"/>
              <a:gd name="connsiteX3" fmla="*/ 2318817 w 6994449"/>
              <a:gd name="connsiteY3" fmla="*/ 6897285 h 6912392"/>
              <a:gd name="connsiteX4" fmla="*/ 1376587 w 6994449"/>
              <a:gd name="connsiteY4" fmla="*/ 4165825 h 6912392"/>
              <a:gd name="connsiteX5" fmla="*/ 0 w 6994449"/>
              <a:gd name="connsiteY5" fmla="*/ 18288 h 6912392"/>
              <a:gd name="connsiteX0" fmla="*/ 0 w 7020053"/>
              <a:gd name="connsiteY0" fmla="*/ 0 h 6894104"/>
              <a:gd name="connsiteX1" fmla="*/ 7019421 w 7020053"/>
              <a:gd name="connsiteY1" fmla="*/ 18288 h 6894104"/>
              <a:gd name="connsiteX2" fmla="*/ 6994449 w 7020053"/>
              <a:gd name="connsiteY2" fmla="*/ 6880443 h 6894104"/>
              <a:gd name="connsiteX3" fmla="*/ 2318817 w 7020053"/>
              <a:gd name="connsiteY3" fmla="*/ 6878997 h 6894104"/>
              <a:gd name="connsiteX4" fmla="*/ 1376587 w 7020053"/>
              <a:gd name="connsiteY4" fmla="*/ 4147537 h 6894104"/>
              <a:gd name="connsiteX5" fmla="*/ 0 w 7020053"/>
              <a:gd name="connsiteY5" fmla="*/ 0 h 6894104"/>
              <a:gd name="connsiteX0" fmla="*/ 0 w 7020054"/>
              <a:gd name="connsiteY0" fmla="*/ 0 h 6894104"/>
              <a:gd name="connsiteX1" fmla="*/ 7019422 w 7020054"/>
              <a:gd name="connsiteY1" fmla="*/ 0 h 6894104"/>
              <a:gd name="connsiteX2" fmla="*/ 6994449 w 7020054"/>
              <a:gd name="connsiteY2" fmla="*/ 6880443 h 6894104"/>
              <a:gd name="connsiteX3" fmla="*/ 2318817 w 7020054"/>
              <a:gd name="connsiteY3" fmla="*/ 6878997 h 6894104"/>
              <a:gd name="connsiteX4" fmla="*/ 1376587 w 7020054"/>
              <a:gd name="connsiteY4" fmla="*/ 4147537 h 6894104"/>
              <a:gd name="connsiteX5" fmla="*/ 0 w 7020054"/>
              <a:gd name="connsiteY5" fmla="*/ 0 h 6894104"/>
              <a:gd name="connsiteX0" fmla="*/ 0 w 7020586"/>
              <a:gd name="connsiteY0" fmla="*/ 0 h 6916361"/>
              <a:gd name="connsiteX1" fmla="*/ 7019422 w 7020586"/>
              <a:gd name="connsiteY1" fmla="*/ 0 h 6916361"/>
              <a:gd name="connsiteX2" fmla="*/ 7012775 w 7020586"/>
              <a:gd name="connsiteY2" fmla="*/ 6907875 h 6916361"/>
              <a:gd name="connsiteX3" fmla="*/ 2318817 w 7020586"/>
              <a:gd name="connsiteY3" fmla="*/ 6878997 h 6916361"/>
              <a:gd name="connsiteX4" fmla="*/ 1376587 w 7020586"/>
              <a:gd name="connsiteY4" fmla="*/ 4147537 h 6916361"/>
              <a:gd name="connsiteX5" fmla="*/ 0 w 7020586"/>
              <a:gd name="connsiteY5" fmla="*/ 0 h 69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0586" h="6916361">
                <a:moveTo>
                  <a:pt x="0" y="0"/>
                </a:moveTo>
                <a:lnTo>
                  <a:pt x="7019422" y="0"/>
                </a:lnTo>
                <a:cubicBezTo>
                  <a:pt x="7025261" y="3449365"/>
                  <a:pt x="7006935" y="3458509"/>
                  <a:pt x="7012775" y="6907875"/>
                </a:cubicBezTo>
                <a:cubicBezTo>
                  <a:pt x="7012369" y="6936090"/>
                  <a:pt x="2285649" y="6885456"/>
                  <a:pt x="2318817" y="6878997"/>
                </a:cubicBezTo>
                <a:cubicBezTo>
                  <a:pt x="2353498" y="5274808"/>
                  <a:pt x="1712315" y="4478677"/>
                  <a:pt x="1376587" y="4147537"/>
                </a:cubicBezTo>
                <a:cubicBezTo>
                  <a:pt x="-324273" y="2621655"/>
                  <a:pt x="861889" y="2047766"/>
                  <a:pt x="0" y="0"/>
                </a:cubicBezTo>
                <a:close/>
              </a:path>
            </a:pathLst>
          </a:custGeom>
          <a:pattFill prst="pct5">
            <a:fgClr>
              <a:srgbClr val="0D61F5"/>
            </a:fgClr>
            <a:bgClr>
              <a:schemeClr val="bg1"/>
            </a:bgClr>
          </a:pattFill>
        </p:spPr>
        <p:txBody>
          <a:bodyPr/>
          <a:lstStyle>
            <a:lvl1pPr marL="0" indent="0" algn="ctr">
              <a:buNone/>
              <a:defRPr>
                <a:solidFill>
                  <a:srgbClr val="0D61F5"/>
                </a:solidFill>
              </a:defRPr>
            </a:lvl1pPr>
          </a:lstStyle>
          <a:p>
            <a:endParaRPr lang="en-US"/>
          </a:p>
        </p:txBody>
      </p:sp>
    </p:spTree>
    <p:extLst>
      <p:ext uri="{BB962C8B-B14F-4D97-AF65-F5344CB8AC3E}">
        <p14:creationId xmlns:p14="http://schemas.microsoft.com/office/powerpoint/2010/main" val="647237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FT_3COLUMN_CURVE">
    <p:spTree>
      <p:nvGrpSpPr>
        <p:cNvPr id="1" name=""/>
        <p:cNvGrpSpPr/>
        <p:nvPr/>
      </p:nvGrpSpPr>
      <p:grpSpPr>
        <a:xfrm>
          <a:off x="0" y="0"/>
          <a:ext cx="0" cy="0"/>
          <a:chOff x="0" y="0"/>
          <a:chExt cx="0" cy="0"/>
        </a:xfrm>
      </p:grpSpPr>
      <p:sp>
        <p:nvSpPr>
          <p:cNvPr id="22" name="Picture Placeholder 27">
            <a:extLst>
              <a:ext uri="{FF2B5EF4-FFF2-40B4-BE49-F238E27FC236}">
                <a16:creationId xmlns:a16="http://schemas.microsoft.com/office/drawing/2014/main" id="{209A17DD-0BC1-C546-896A-34B646DC7734}"/>
              </a:ext>
            </a:extLst>
          </p:cNvPr>
          <p:cNvSpPr>
            <a:spLocks noGrp="1"/>
          </p:cNvSpPr>
          <p:nvPr>
            <p:ph type="pic" sz="quarter" idx="18"/>
          </p:nvPr>
        </p:nvSpPr>
        <p:spPr>
          <a:xfrm>
            <a:off x="6469946" y="-36577"/>
            <a:ext cx="5736457" cy="6930680"/>
          </a:xfrm>
          <a:custGeom>
            <a:avLst/>
            <a:gdLst>
              <a:gd name="connsiteX0" fmla="*/ 0 w 4856692"/>
              <a:gd name="connsiteY0" fmla="*/ 0 h 6858000"/>
              <a:gd name="connsiteX1" fmla="*/ 4856692 w 4856692"/>
              <a:gd name="connsiteY1" fmla="*/ 0 h 6858000"/>
              <a:gd name="connsiteX2" fmla="*/ 4856692 w 4856692"/>
              <a:gd name="connsiteY2" fmla="*/ 6858000 h 6858000"/>
              <a:gd name="connsiteX3" fmla="*/ 0 w 4856692"/>
              <a:gd name="connsiteY3" fmla="*/ 6858000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2630312 w 4856692"/>
              <a:gd name="connsiteY3" fmla="*/ 6541911 h 6858000"/>
              <a:gd name="connsiteX4" fmla="*/ 0 w 4856692"/>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414175 w 5270867"/>
              <a:gd name="connsiteY0" fmla="*/ 0 h 6858000"/>
              <a:gd name="connsiteX1" fmla="*/ 5270867 w 5270867"/>
              <a:gd name="connsiteY1" fmla="*/ 0 h 6858000"/>
              <a:gd name="connsiteX2" fmla="*/ 5270867 w 5270867"/>
              <a:gd name="connsiteY2" fmla="*/ 6858000 h 6858000"/>
              <a:gd name="connsiteX3" fmla="*/ 1881732 w 5270867"/>
              <a:gd name="connsiteY3" fmla="*/ 4238977 h 6858000"/>
              <a:gd name="connsiteX4" fmla="*/ 414175 w 5270867"/>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56692"/>
              <a:gd name="connsiteY0" fmla="*/ 0 h 6858000"/>
              <a:gd name="connsiteX1" fmla="*/ 4856692 w 4856692"/>
              <a:gd name="connsiteY1" fmla="*/ 0 h 6858000"/>
              <a:gd name="connsiteX2" fmla="*/ 4856692 w 4856692"/>
              <a:gd name="connsiteY2" fmla="*/ 6858000 h 6858000"/>
              <a:gd name="connsiteX3" fmla="*/ 1467557 w 4856692"/>
              <a:gd name="connsiteY3" fmla="*/ 4238977 h 6858000"/>
              <a:gd name="connsiteX4" fmla="*/ 0 w 4856692"/>
              <a:gd name="connsiteY4" fmla="*/ 0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58000"/>
              <a:gd name="connsiteX1" fmla="*/ 4800247 w 4800247"/>
              <a:gd name="connsiteY1" fmla="*/ 0 h 6858000"/>
              <a:gd name="connsiteX2" fmla="*/ 4800247 w 4800247"/>
              <a:gd name="connsiteY2" fmla="*/ 6858000 h 6858000"/>
              <a:gd name="connsiteX3" fmla="*/ 1411112 w 4800247"/>
              <a:gd name="connsiteY3" fmla="*/ 4238977 h 6858000"/>
              <a:gd name="connsiteX4" fmla="*/ 0 w 4800247"/>
              <a:gd name="connsiteY4" fmla="*/ 22578 h 6858000"/>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3479447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982177"/>
              <a:gd name="connsiteX1" fmla="*/ 4800247 w 4800247"/>
              <a:gd name="connsiteY1" fmla="*/ 0 h 6982177"/>
              <a:gd name="connsiteX2" fmla="*/ 2023180 w 4800247"/>
              <a:gd name="connsiteY2" fmla="*/ 6982177 h 6982177"/>
              <a:gd name="connsiteX3" fmla="*/ 1411112 w 4800247"/>
              <a:gd name="connsiteY3" fmla="*/ 4238977 h 6982177"/>
              <a:gd name="connsiteX4" fmla="*/ 0 w 4800247"/>
              <a:gd name="connsiteY4" fmla="*/ 22578 h 6982177"/>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4800247"/>
              <a:gd name="connsiteY0" fmla="*/ 22578 h 6824133"/>
              <a:gd name="connsiteX1" fmla="*/ 4800247 w 4800247"/>
              <a:gd name="connsiteY1" fmla="*/ 0 h 6824133"/>
              <a:gd name="connsiteX2" fmla="*/ 2316691 w 4800247"/>
              <a:gd name="connsiteY2" fmla="*/ 6824133 h 6824133"/>
              <a:gd name="connsiteX3" fmla="*/ 1411112 w 4800247"/>
              <a:gd name="connsiteY3" fmla="*/ 4238977 h 6824133"/>
              <a:gd name="connsiteX4" fmla="*/ 0 w 4800247"/>
              <a:gd name="connsiteY4" fmla="*/ 22578 h 6824133"/>
              <a:gd name="connsiteX0" fmla="*/ 0 w 5763091"/>
              <a:gd name="connsiteY0" fmla="*/ 22578 h 7180150"/>
              <a:gd name="connsiteX1" fmla="*/ 4800247 w 5763091"/>
              <a:gd name="connsiteY1" fmla="*/ 0 h 7180150"/>
              <a:gd name="connsiteX2" fmla="*/ 2316691 w 5763091"/>
              <a:gd name="connsiteY2" fmla="*/ 6824133 h 7180150"/>
              <a:gd name="connsiteX3" fmla="*/ 1411112 w 5763091"/>
              <a:gd name="connsiteY3" fmla="*/ 4238977 h 7180150"/>
              <a:gd name="connsiteX4" fmla="*/ 0 w 5763091"/>
              <a:gd name="connsiteY4" fmla="*/ 22578 h 7180150"/>
              <a:gd name="connsiteX0" fmla="*/ 0 w 5904796"/>
              <a:gd name="connsiteY0" fmla="*/ 22578 h 7147830"/>
              <a:gd name="connsiteX1" fmla="*/ 4800247 w 5904796"/>
              <a:gd name="connsiteY1" fmla="*/ 0 h 7147830"/>
              <a:gd name="connsiteX2" fmla="*/ 2316691 w 5904796"/>
              <a:gd name="connsiteY2" fmla="*/ 6824133 h 7147830"/>
              <a:gd name="connsiteX3" fmla="*/ 1411112 w 5904796"/>
              <a:gd name="connsiteY3" fmla="*/ 4238977 h 7147830"/>
              <a:gd name="connsiteX4" fmla="*/ 0 w 5904796"/>
              <a:gd name="connsiteY4" fmla="*/ 22578 h 7147830"/>
              <a:gd name="connsiteX0" fmla="*/ 0 w 5916085"/>
              <a:gd name="connsiteY0" fmla="*/ 0 h 7147830"/>
              <a:gd name="connsiteX1" fmla="*/ 4811536 w 5916085"/>
              <a:gd name="connsiteY1" fmla="*/ 0 h 7147830"/>
              <a:gd name="connsiteX2" fmla="*/ 2327980 w 5916085"/>
              <a:gd name="connsiteY2" fmla="*/ 6824133 h 7147830"/>
              <a:gd name="connsiteX3" fmla="*/ 1422401 w 5916085"/>
              <a:gd name="connsiteY3" fmla="*/ 4238977 h 7147830"/>
              <a:gd name="connsiteX4" fmla="*/ 0 w 5916085"/>
              <a:gd name="connsiteY4" fmla="*/ 0 h 7147830"/>
              <a:gd name="connsiteX0" fmla="*/ 0 w 5675775"/>
              <a:gd name="connsiteY0" fmla="*/ 0 h 6824133"/>
              <a:gd name="connsiteX1" fmla="*/ 4811536 w 5675775"/>
              <a:gd name="connsiteY1" fmla="*/ 0 h 6824133"/>
              <a:gd name="connsiteX2" fmla="*/ 5456638 w 5675775"/>
              <a:gd name="connsiteY2" fmla="*/ 3194462 h 6824133"/>
              <a:gd name="connsiteX3" fmla="*/ 2327980 w 5675775"/>
              <a:gd name="connsiteY3" fmla="*/ 6824133 h 6824133"/>
              <a:gd name="connsiteX4" fmla="*/ 1422401 w 5675775"/>
              <a:gd name="connsiteY4" fmla="*/ 4238977 h 6824133"/>
              <a:gd name="connsiteX5" fmla="*/ 0 w 5675775"/>
              <a:gd name="connsiteY5" fmla="*/ 0 h 6824133"/>
              <a:gd name="connsiteX0" fmla="*/ 0 w 5755711"/>
              <a:gd name="connsiteY0" fmla="*/ 0 h 6824133"/>
              <a:gd name="connsiteX1" fmla="*/ 4811536 w 5755711"/>
              <a:gd name="connsiteY1" fmla="*/ 0 h 6824133"/>
              <a:gd name="connsiteX2" fmla="*/ 5563515 w 5755711"/>
              <a:gd name="connsiteY2" fmla="*/ 4702628 h 6824133"/>
              <a:gd name="connsiteX3" fmla="*/ 2327980 w 5755711"/>
              <a:gd name="connsiteY3" fmla="*/ 6824133 h 6824133"/>
              <a:gd name="connsiteX4" fmla="*/ 1422401 w 5755711"/>
              <a:gd name="connsiteY4" fmla="*/ 4238977 h 6824133"/>
              <a:gd name="connsiteX5" fmla="*/ 0 w 5755711"/>
              <a:gd name="connsiteY5" fmla="*/ 0 h 6824133"/>
              <a:gd name="connsiteX0" fmla="*/ 0 w 5295909"/>
              <a:gd name="connsiteY0" fmla="*/ 0 h 7286137"/>
              <a:gd name="connsiteX1" fmla="*/ 4811536 w 5295909"/>
              <a:gd name="connsiteY1" fmla="*/ 0 h 7286137"/>
              <a:gd name="connsiteX2" fmla="*/ 4732243 w 5295909"/>
              <a:gd name="connsiteY2" fmla="*/ 6840186 h 7286137"/>
              <a:gd name="connsiteX3" fmla="*/ 2327980 w 5295909"/>
              <a:gd name="connsiteY3" fmla="*/ 6824133 h 7286137"/>
              <a:gd name="connsiteX4" fmla="*/ 1422401 w 5295909"/>
              <a:gd name="connsiteY4" fmla="*/ 4238977 h 7286137"/>
              <a:gd name="connsiteX5" fmla="*/ 0 w 5295909"/>
              <a:gd name="connsiteY5" fmla="*/ 0 h 7286137"/>
              <a:gd name="connsiteX0" fmla="*/ 0 w 5210537"/>
              <a:gd name="connsiteY0" fmla="*/ 0 h 7112343"/>
              <a:gd name="connsiteX1" fmla="*/ 4811536 w 5210537"/>
              <a:gd name="connsiteY1" fmla="*/ 0 h 7112343"/>
              <a:gd name="connsiteX2" fmla="*/ 4827246 w 5210537"/>
              <a:gd name="connsiteY2" fmla="*/ 2481944 h 7112343"/>
              <a:gd name="connsiteX3" fmla="*/ 4732243 w 5210537"/>
              <a:gd name="connsiteY3" fmla="*/ 6840186 h 7112343"/>
              <a:gd name="connsiteX4" fmla="*/ 2327980 w 5210537"/>
              <a:gd name="connsiteY4" fmla="*/ 6824133 h 7112343"/>
              <a:gd name="connsiteX5" fmla="*/ 1422401 w 5210537"/>
              <a:gd name="connsiteY5" fmla="*/ 4238977 h 7112343"/>
              <a:gd name="connsiteX6" fmla="*/ 0 w 5210537"/>
              <a:gd name="connsiteY6" fmla="*/ 0 h 7112343"/>
              <a:gd name="connsiteX0" fmla="*/ 0 w 5162768"/>
              <a:gd name="connsiteY0" fmla="*/ 0 h 7112343"/>
              <a:gd name="connsiteX1" fmla="*/ 4811536 w 5162768"/>
              <a:gd name="connsiteY1" fmla="*/ 0 h 7112343"/>
              <a:gd name="connsiteX2" fmla="*/ 4625365 w 5162768"/>
              <a:gd name="connsiteY2" fmla="*/ 2256313 h 7112343"/>
              <a:gd name="connsiteX3" fmla="*/ 4732243 w 5162768"/>
              <a:gd name="connsiteY3" fmla="*/ 6840186 h 7112343"/>
              <a:gd name="connsiteX4" fmla="*/ 2327980 w 5162768"/>
              <a:gd name="connsiteY4" fmla="*/ 6824133 h 7112343"/>
              <a:gd name="connsiteX5" fmla="*/ 1422401 w 5162768"/>
              <a:gd name="connsiteY5" fmla="*/ 4238977 h 7112343"/>
              <a:gd name="connsiteX6" fmla="*/ 0 w 5162768"/>
              <a:gd name="connsiteY6" fmla="*/ 0 h 7112343"/>
              <a:gd name="connsiteX0" fmla="*/ 0 w 4924668"/>
              <a:gd name="connsiteY0" fmla="*/ 1764 h 7114107"/>
              <a:gd name="connsiteX1" fmla="*/ 4811536 w 4924668"/>
              <a:gd name="connsiteY1" fmla="*/ 1764 h 7114107"/>
              <a:gd name="connsiteX2" fmla="*/ 4625365 w 4924668"/>
              <a:gd name="connsiteY2" fmla="*/ 2258077 h 7114107"/>
              <a:gd name="connsiteX3" fmla="*/ 4732243 w 4924668"/>
              <a:gd name="connsiteY3" fmla="*/ 6841950 h 7114107"/>
              <a:gd name="connsiteX4" fmla="*/ 2327980 w 4924668"/>
              <a:gd name="connsiteY4" fmla="*/ 6825897 h 7114107"/>
              <a:gd name="connsiteX5" fmla="*/ 1422401 w 4924668"/>
              <a:gd name="connsiteY5" fmla="*/ 4240741 h 7114107"/>
              <a:gd name="connsiteX6" fmla="*/ 0 w 4924668"/>
              <a:gd name="connsiteY6" fmla="*/ 1764 h 7114107"/>
              <a:gd name="connsiteX0" fmla="*/ 0 w 4958185"/>
              <a:gd name="connsiteY0" fmla="*/ 1515 h 7113858"/>
              <a:gd name="connsiteX1" fmla="*/ 4811536 w 4958185"/>
              <a:gd name="connsiteY1" fmla="*/ 1515 h 7113858"/>
              <a:gd name="connsiteX2" fmla="*/ 4767868 w 4958185"/>
              <a:gd name="connsiteY2" fmla="*/ 2459709 h 7113858"/>
              <a:gd name="connsiteX3" fmla="*/ 4732243 w 4958185"/>
              <a:gd name="connsiteY3" fmla="*/ 6841701 h 7113858"/>
              <a:gd name="connsiteX4" fmla="*/ 2327980 w 4958185"/>
              <a:gd name="connsiteY4" fmla="*/ 6825648 h 7113858"/>
              <a:gd name="connsiteX5" fmla="*/ 1422401 w 4958185"/>
              <a:gd name="connsiteY5" fmla="*/ 4240492 h 7113858"/>
              <a:gd name="connsiteX6" fmla="*/ 0 w 4958185"/>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113858"/>
              <a:gd name="connsiteX1" fmla="*/ 4811536 w 4811720"/>
              <a:gd name="connsiteY1" fmla="*/ 1515 h 7113858"/>
              <a:gd name="connsiteX2" fmla="*/ 4767868 w 4811720"/>
              <a:gd name="connsiteY2" fmla="*/ 2459709 h 7113858"/>
              <a:gd name="connsiteX3" fmla="*/ 4732243 w 4811720"/>
              <a:gd name="connsiteY3" fmla="*/ 6841701 h 7113858"/>
              <a:gd name="connsiteX4" fmla="*/ 2327980 w 4811720"/>
              <a:gd name="connsiteY4" fmla="*/ 6825648 h 7113858"/>
              <a:gd name="connsiteX5" fmla="*/ 1422401 w 4811720"/>
              <a:gd name="connsiteY5" fmla="*/ 4240492 h 7113858"/>
              <a:gd name="connsiteX6" fmla="*/ 0 w 4811720"/>
              <a:gd name="connsiteY6" fmla="*/ 1515 h 7113858"/>
              <a:gd name="connsiteX0" fmla="*/ 0 w 4811720"/>
              <a:gd name="connsiteY0" fmla="*/ 1515 h 7094549"/>
              <a:gd name="connsiteX1" fmla="*/ 4811536 w 4811720"/>
              <a:gd name="connsiteY1" fmla="*/ 1515 h 7094549"/>
              <a:gd name="connsiteX2" fmla="*/ 4767868 w 4811720"/>
              <a:gd name="connsiteY2" fmla="*/ 2459709 h 7094549"/>
              <a:gd name="connsiteX3" fmla="*/ 4767869 w 4811720"/>
              <a:gd name="connsiteY3" fmla="*/ 6817950 h 7094549"/>
              <a:gd name="connsiteX4" fmla="*/ 2327980 w 4811720"/>
              <a:gd name="connsiteY4" fmla="*/ 6825648 h 7094549"/>
              <a:gd name="connsiteX5" fmla="*/ 1422401 w 4811720"/>
              <a:gd name="connsiteY5" fmla="*/ 4240492 h 7094549"/>
              <a:gd name="connsiteX6" fmla="*/ 0 w 4811720"/>
              <a:gd name="connsiteY6" fmla="*/ 1515 h 7094549"/>
              <a:gd name="connsiteX0" fmla="*/ 0 w 4769795"/>
              <a:gd name="connsiteY0" fmla="*/ 10740 h 7103774"/>
              <a:gd name="connsiteX1" fmla="*/ 4719172 w 4769795"/>
              <a:gd name="connsiteY1" fmla="*/ 1504 h 7103774"/>
              <a:gd name="connsiteX2" fmla="*/ 4767868 w 4769795"/>
              <a:gd name="connsiteY2" fmla="*/ 2468934 h 7103774"/>
              <a:gd name="connsiteX3" fmla="*/ 4767869 w 4769795"/>
              <a:gd name="connsiteY3" fmla="*/ 6827175 h 7103774"/>
              <a:gd name="connsiteX4" fmla="*/ 2327980 w 4769795"/>
              <a:gd name="connsiteY4" fmla="*/ 6834873 h 7103774"/>
              <a:gd name="connsiteX5" fmla="*/ 1422401 w 4769795"/>
              <a:gd name="connsiteY5" fmla="*/ 4249717 h 7103774"/>
              <a:gd name="connsiteX6" fmla="*/ 0 w 4769795"/>
              <a:gd name="connsiteY6" fmla="*/ 10740 h 7103774"/>
              <a:gd name="connsiteX0" fmla="*/ 0 w 4777354"/>
              <a:gd name="connsiteY0" fmla="*/ 0 h 7093034"/>
              <a:gd name="connsiteX1" fmla="*/ 4774590 w 4777354"/>
              <a:gd name="connsiteY1" fmla="*/ 18473 h 7093034"/>
              <a:gd name="connsiteX2" fmla="*/ 4767868 w 4777354"/>
              <a:gd name="connsiteY2" fmla="*/ 2458194 h 7093034"/>
              <a:gd name="connsiteX3" fmla="*/ 4767869 w 4777354"/>
              <a:gd name="connsiteY3" fmla="*/ 6816435 h 7093034"/>
              <a:gd name="connsiteX4" fmla="*/ 2327980 w 4777354"/>
              <a:gd name="connsiteY4" fmla="*/ 6824133 h 7093034"/>
              <a:gd name="connsiteX5" fmla="*/ 1422401 w 4777354"/>
              <a:gd name="connsiteY5" fmla="*/ 4238977 h 7093034"/>
              <a:gd name="connsiteX6" fmla="*/ 0 w 4777354"/>
              <a:gd name="connsiteY6" fmla="*/ 0 h 7093034"/>
              <a:gd name="connsiteX0" fmla="*/ 0 w 4773747"/>
              <a:gd name="connsiteY0" fmla="*/ 1514 h 7094548"/>
              <a:gd name="connsiteX1" fmla="*/ 4765354 w 4773747"/>
              <a:gd name="connsiteY1" fmla="*/ 1514 h 7094548"/>
              <a:gd name="connsiteX2" fmla="*/ 4767868 w 4773747"/>
              <a:gd name="connsiteY2" fmla="*/ 2459708 h 7094548"/>
              <a:gd name="connsiteX3" fmla="*/ 4767869 w 4773747"/>
              <a:gd name="connsiteY3" fmla="*/ 6817949 h 7094548"/>
              <a:gd name="connsiteX4" fmla="*/ 2327980 w 4773747"/>
              <a:gd name="connsiteY4" fmla="*/ 6825647 h 7094548"/>
              <a:gd name="connsiteX5" fmla="*/ 1422401 w 4773747"/>
              <a:gd name="connsiteY5" fmla="*/ 4240491 h 7094548"/>
              <a:gd name="connsiteX6" fmla="*/ 0 w 4773747"/>
              <a:gd name="connsiteY6" fmla="*/ 1514 h 7094548"/>
              <a:gd name="connsiteX0" fmla="*/ 0 w 4773747"/>
              <a:gd name="connsiteY0" fmla="*/ 1514 h 6825647"/>
              <a:gd name="connsiteX1" fmla="*/ 4765354 w 4773747"/>
              <a:gd name="connsiteY1" fmla="*/ 1514 h 6825647"/>
              <a:gd name="connsiteX2" fmla="*/ 4767868 w 4773747"/>
              <a:gd name="connsiteY2" fmla="*/ 2459708 h 6825647"/>
              <a:gd name="connsiteX3" fmla="*/ 4767869 w 4773747"/>
              <a:gd name="connsiteY3" fmla="*/ 6817949 h 6825647"/>
              <a:gd name="connsiteX4" fmla="*/ 2327980 w 4773747"/>
              <a:gd name="connsiteY4" fmla="*/ 6825647 h 6825647"/>
              <a:gd name="connsiteX5" fmla="*/ 1422401 w 4773747"/>
              <a:gd name="connsiteY5" fmla="*/ 4240491 h 6825647"/>
              <a:gd name="connsiteX6" fmla="*/ 0 w 4773747"/>
              <a:gd name="connsiteY6" fmla="*/ 1514 h 6825647"/>
              <a:gd name="connsiteX0" fmla="*/ 0 w 4773747"/>
              <a:gd name="connsiteY0" fmla="*/ 1514 h 6841784"/>
              <a:gd name="connsiteX1" fmla="*/ 4765354 w 4773747"/>
              <a:gd name="connsiteY1" fmla="*/ 1514 h 6841784"/>
              <a:gd name="connsiteX2" fmla="*/ 4767868 w 4773747"/>
              <a:gd name="connsiteY2" fmla="*/ 2459708 h 6841784"/>
              <a:gd name="connsiteX3" fmla="*/ 4767869 w 4773747"/>
              <a:gd name="connsiteY3" fmla="*/ 6817949 h 6841784"/>
              <a:gd name="connsiteX4" fmla="*/ 2327980 w 4773747"/>
              <a:gd name="connsiteY4" fmla="*/ 6825647 h 6841784"/>
              <a:gd name="connsiteX5" fmla="*/ 1422401 w 4773747"/>
              <a:gd name="connsiteY5" fmla="*/ 4240491 h 6841784"/>
              <a:gd name="connsiteX6" fmla="*/ 0 w 4773747"/>
              <a:gd name="connsiteY6" fmla="*/ 1514 h 6841784"/>
              <a:gd name="connsiteX0" fmla="*/ 0 w 4773747"/>
              <a:gd name="connsiteY0" fmla="*/ 1514 h 6820553"/>
              <a:gd name="connsiteX1" fmla="*/ 4765354 w 4773747"/>
              <a:gd name="connsiteY1" fmla="*/ 1514 h 6820553"/>
              <a:gd name="connsiteX2" fmla="*/ 4767868 w 4773747"/>
              <a:gd name="connsiteY2" fmla="*/ 2459708 h 6820553"/>
              <a:gd name="connsiteX3" fmla="*/ 4767869 w 4773747"/>
              <a:gd name="connsiteY3" fmla="*/ 6817949 h 6820553"/>
              <a:gd name="connsiteX4" fmla="*/ 2667007 w 4773747"/>
              <a:gd name="connsiteY4" fmla="*/ 6313583 h 6820553"/>
              <a:gd name="connsiteX5" fmla="*/ 1422401 w 4773747"/>
              <a:gd name="connsiteY5" fmla="*/ 4240491 h 6820553"/>
              <a:gd name="connsiteX6" fmla="*/ 0 w 4773747"/>
              <a:gd name="connsiteY6" fmla="*/ 1514 h 6820553"/>
              <a:gd name="connsiteX0" fmla="*/ 0 w 4773747"/>
              <a:gd name="connsiteY0" fmla="*/ 1514 h 6864385"/>
              <a:gd name="connsiteX1" fmla="*/ 4765354 w 4773747"/>
              <a:gd name="connsiteY1" fmla="*/ 1514 h 6864385"/>
              <a:gd name="connsiteX2" fmla="*/ 4767868 w 4773747"/>
              <a:gd name="connsiteY2" fmla="*/ 2459708 h 6864385"/>
              <a:gd name="connsiteX3" fmla="*/ 4767869 w 4773747"/>
              <a:gd name="connsiteY3" fmla="*/ 6817949 h 6864385"/>
              <a:gd name="connsiteX4" fmla="*/ 2364632 w 4773747"/>
              <a:gd name="connsiteY4" fmla="*/ 6862223 h 6864385"/>
              <a:gd name="connsiteX5" fmla="*/ 1422401 w 4773747"/>
              <a:gd name="connsiteY5" fmla="*/ 4240491 h 6864385"/>
              <a:gd name="connsiteX6" fmla="*/ 0 w 4773747"/>
              <a:gd name="connsiteY6" fmla="*/ 1514 h 6864385"/>
              <a:gd name="connsiteX0" fmla="*/ 0 w 4773747"/>
              <a:gd name="connsiteY0" fmla="*/ 1514 h 6890452"/>
              <a:gd name="connsiteX1" fmla="*/ 4765354 w 4773747"/>
              <a:gd name="connsiteY1" fmla="*/ 1514 h 6890452"/>
              <a:gd name="connsiteX2" fmla="*/ 4767868 w 4773747"/>
              <a:gd name="connsiteY2" fmla="*/ 2459708 h 6890452"/>
              <a:gd name="connsiteX3" fmla="*/ 4767869 w 4773747"/>
              <a:gd name="connsiteY3" fmla="*/ 6817949 h 6890452"/>
              <a:gd name="connsiteX4" fmla="*/ 2053094 w 4773747"/>
              <a:gd name="connsiteY4" fmla="*/ 6889655 h 6890452"/>
              <a:gd name="connsiteX5" fmla="*/ 1422401 w 4773747"/>
              <a:gd name="connsiteY5" fmla="*/ 4240491 h 6890452"/>
              <a:gd name="connsiteX6" fmla="*/ 0 w 4773747"/>
              <a:gd name="connsiteY6" fmla="*/ 1514 h 6890452"/>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422401 w 4773747"/>
              <a:gd name="connsiteY5" fmla="*/ 424049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73747"/>
              <a:gd name="connsiteY0" fmla="*/ 1514 h 6881536"/>
              <a:gd name="connsiteX1" fmla="*/ 4765354 w 4773747"/>
              <a:gd name="connsiteY1" fmla="*/ 1514 h 6881536"/>
              <a:gd name="connsiteX2" fmla="*/ 4767868 w 4773747"/>
              <a:gd name="connsiteY2" fmla="*/ 2459708 h 6881536"/>
              <a:gd name="connsiteX3" fmla="*/ 4767869 w 4773747"/>
              <a:gd name="connsiteY3" fmla="*/ 6817949 h 6881536"/>
              <a:gd name="connsiteX4" fmla="*/ 2318817 w 4773747"/>
              <a:gd name="connsiteY4" fmla="*/ 6880511 h 6881536"/>
              <a:gd name="connsiteX5" fmla="*/ 1376587 w 4773747"/>
              <a:gd name="connsiteY5" fmla="*/ 4149051 h 6881536"/>
              <a:gd name="connsiteX6" fmla="*/ 0 w 4773747"/>
              <a:gd name="connsiteY6" fmla="*/ 1514 h 6881536"/>
              <a:gd name="connsiteX0" fmla="*/ 0 w 4787019"/>
              <a:gd name="connsiteY0" fmla="*/ 1514 h 6884205"/>
              <a:gd name="connsiteX1" fmla="*/ 4765354 w 4787019"/>
              <a:gd name="connsiteY1" fmla="*/ 1514 h 6884205"/>
              <a:gd name="connsiteX2" fmla="*/ 4767868 w 4787019"/>
              <a:gd name="connsiteY2" fmla="*/ 2459708 h 6884205"/>
              <a:gd name="connsiteX3" fmla="*/ 4786195 w 4787019"/>
              <a:gd name="connsiteY3" fmla="*/ 6845381 h 6884205"/>
              <a:gd name="connsiteX4" fmla="*/ 2318817 w 4787019"/>
              <a:gd name="connsiteY4" fmla="*/ 6880511 h 6884205"/>
              <a:gd name="connsiteX5" fmla="*/ 1376587 w 4787019"/>
              <a:gd name="connsiteY5" fmla="*/ 4149051 h 6884205"/>
              <a:gd name="connsiteX6" fmla="*/ 0 w 4787019"/>
              <a:gd name="connsiteY6" fmla="*/ 1514 h 6884205"/>
              <a:gd name="connsiteX0" fmla="*/ 0 w 4773747"/>
              <a:gd name="connsiteY0" fmla="*/ 1514 h 6880636"/>
              <a:gd name="connsiteX1" fmla="*/ 4765354 w 4773747"/>
              <a:gd name="connsiteY1" fmla="*/ 1514 h 6880636"/>
              <a:gd name="connsiteX2" fmla="*/ 4767868 w 4773747"/>
              <a:gd name="connsiteY2" fmla="*/ 2459708 h 6880636"/>
              <a:gd name="connsiteX3" fmla="*/ 4667078 w 4773747"/>
              <a:gd name="connsiteY3" fmla="*/ 6598493 h 6880636"/>
              <a:gd name="connsiteX4" fmla="*/ 2318817 w 4773747"/>
              <a:gd name="connsiteY4" fmla="*/ 6880511 h 6880636"/>
              <a:gd name="connsiteX5" fmla="*/ 1376587 w 4773747"/>
              <a:gd name="connsiteY5" fmla="*/ 4149051 h 6880636"/>
              <a:gd name="connsiteX6" fmla="*/ 0 w 4773747"/>
              <a:gd name="connsiteY6" fmla="*/ 1514 h 6880636"/>
              <a:gd name="connsiteX0" fmla="*/ 0 w 4773747"/>
              <a:gd name="connsiteY0" fmla="*/ 1514 h 6880628"/>
              <a:gd name="connsiteX1" fmla="*/ 4765354 w 4773747"/>
              <a:gd name="connsiteY1" fmla="*/ 1514 h 6880628"/>
              <a:gd name="connsiteX2" fmla="*/ 4767868 w 4773747"/>
              <a:gd name="connsiteY2" fmla="*/ 2459708 h 6880628"/>
              <a:gd name="connsiteX3" fmla="*/ 4667078 w 4773747"/>
              <a:gd name="connsiteY3" fmla="*/ 6598493 h 6880628"/>
              <a:gd name="connsiteX4" fmla="*/ 2318817 w 4773747"/>
              <a:gd name="connsiteY4" fmla="*/ 6880511 h 6880628"/>
              <a:gd name="connsiteX5" fmla="*/ 1376587 w 4773747"/>
              <a:gd name="connsiteY5" fmla="*/ 4149051 h 6880628"/>
              <a:gd name="connsiteX6" fmla="*/ 0 w 4773747"/>
              <a:gd name="connsiteY6" fmla="*/ 1514 h 6880628"/>
              <a:gd name="connsiteX0" fmla="*/ 0 w 4787020"/>
              <a:gd name="connsiteY0" fmla="*/ 1514 h 6894771"/>
              <a:gd name="connsiteX1" fmla="*/ 4765354 w 4787020"/>
              <a:gd name="connsiteY1" fmla="*/ 1514 h 6894771"/>
              <a:gd name="connsiteX2" fmla="*/ 4767868 w 4787020"/>
              <a:gd name="connsiteY2" fmla="*/ 2459708 h 6894771"/>
              <a:gd name="connsiteX3" fmla="*/ 4786196 w 4787020"/>
              <a:gd name="connsiteY3" fmla="*/ 6881957 h 6894771"/>
              <a:gd name="connsiteX4" fmla="*/ 2318817 w 4787020"/>
              <a:gd name="connsiteY4" fmla="*/ 6880511 h 6894771"/>
              <a:gd name="connsiteX5" fmla="*/ 1376587 w 4787020"/>
              <a:gd name="connsiteY5" fmla="*/ 4149051 h 6894771"/>
              <a:gd name="connsiteX6" fmla="*/ 0 w 4787020"/>
              <a:gd name="connsiteY6" fmla="*/ 1514 h 6894771"/>
              <a:gd name="connsiteX0" fmla="*/ 0 w 4787020"/>
              <a:gd name="connsiteY0" fmla="*/ 19782 h 6913039"/>
              <a:gd name="connsiteX1" fmla="*/ 4774517 w 4787020"/>
              <a:gd name="connsiteY1" fmla="*/ 1494 h 6913039"/>
              <a:gd name="connsiteX2" fmla="*/ 4767868 w 4787020"/>
              <a:gd name="connsiteY2" fmla="*/ 2477976 h 6913039"/>
              <a:gd name="connsiteX3" fmla="*/ 4786196 w 4787020"/>
              <a:gd name="connsiteY3" fmla="*/ 6900225 h 6913039"/>
              <a:gd name="connsiteX4" fmla="*/ 2318817 w 4787020"/>
              <a:gd name="connsiteY4" fmla="*/ 6898779 h 6913039"/>
              <a:gd name="connsiteX5" fmla="*/ 1376587 w 4787020"/>
              <a:gd name="connsiteY5" fmla="*/ 4167319 h 6913039"/>
              <a:gd name="connsiteX6" fmla="*/ 0 w 4787020"/>
              <a:gd name="connsiteY6" fmla="*/ 19782 h 6913039"/>
              <a:gd name="connsiteX0" fmla="*/ 0 w 4787250"/>
              <a:gd name="connsiteY0" fmla="*/ 19412 h 6912669"/>
              <a:gd name="connsiteX1" fmla="*/ 4774517 w 4787250"/>
              <a:gd name="connsiteY1" fmla="*/ 1124 h 6912669"/>
              <a:gd name="connsiteX2" fmla="*/ 4777031 w 4787250"/>
              <a:gd name="connsiteY2" fmla="*/ 2953094 h 6912669"/>
              <a:gd name="connsiteX3" fmla="*/ 4786196 w 4787250"/>
              <a:gd name="connsiteY3" fmla="*/ 6899855 h 6912669"/>
              <a:gd name="connsiteX4" fmla="*/ 2318817 w 4787250"/>
              <a:gd name="connsiteY4" fmla="*/ 6898409 h 6912669"/>
              <a:gd name="connsiteX5" fmla="*/ 1376587 w 4787250"/>
              <a:gd name="connsiteY5" fmla="*/ 4166949 h 6912669"/>
              <a:gd name="connsiteX6" fmla="*/ 0 w 4787250"/>
              <a:gd name="connsiteY6" fmla="*/ 19412 h 6912669"/>
              <a:gd name="connsiteX0" fmla="*/ 0 w 4790069"/>
              <a:gd name="connsiteY0" fmla="*/ 19412 h 6912669"/>
              <a:gd name="connsiteX1" fmla="*/ 4774517 w 4790069"/>
              <a:gd name="connsiteY1" fmla="*/ 1124 h 6912669"/>
              <a:gd name="connsiteX2" fmla="*/ 4777031 w 4790069"/>
              <a:gd name="connsiteY2" fmla="*/ 2953094 h 6912669"/>
              <a:gd name="connsiteX3" fmla="*/ 4786196 w 4790069"/>
              <a:gd name="connsiteY3" fmla="*/ 6899855 h 6912669"/>
              <a:gd name="connsiteX4" fmla="*/ 2318817 w 4790069"/>
              <a:gd name="connsiteY4" fmla="*/ 6898409 h 6912669"/>
              <a:gd name="connsiteX5" fmla="*/ 1376587 w 4790069"/>
              <a:gd name="connsiteY5" fmla="*/ 4166949 h 6912669"/>
              <a:gd name="connsiteX6" fmla="*/ 0 w 4790069"/>
              <a:gd name="connsiteY6" fmla="*/ 19412 h 6912669"/>
              <a:gd name="connsiteX0" fmla="*/ 0 w 5242878"/>
              <a:gd name="connsiteY0" fmla="*/ 18288 h 6911545"/>
              <a:gd name="connsiteX1" fmla="*/ 4774517 w 5242878"/>
              <a:gd name="connsiteY1" fmla="*/ 0 h 6911545"/>
              <a:gd name="connsiteX2" fmla="*/ 4786196 w 5242878"/>
              <a:gd name="connsiteY2" fmla="*/ 6898731 h 6911545"/>
              <a:gd name="connsiteX3" fmla="*/ 2318817 w 5242878"/>
              <a:gd name="connsiteY3" fmla="*/ 6897285 h 6911545"/>
              <a:gd name="connsiteX4" fmla="*/ 1376587 w 5242878"/>
              <a:gd name="connsiteY4" fmla="*/ 4165825 h 6911545"/>
              <a:gd name="connsiteX5" fmla="*/ 0 w 5242878"/>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4965234"/>
              <a:gd name="connsiteY0" fmla="*/ 18288 h 6911545"/>
              <a:gd name="connsiteX1" fmla="*/ 4774517 w 4965234"/>
              <a:gd name="connsiteY1" fmla="*/ 0 h 6911545"/>
              <a:gd name="connsiteX2" fmla="*/ 4786196 w 4965234"/>
              <a:gd name="connsiteY2" fmla="*/ 6898731 h 6911545"/>
              <a:gd name="connsiteX3" fmla="*/ 2318817 w 4965234"/>
              <a:gd name="connsiteY3" fmla="*/ 6897285 h 6911545"/>
              <a:gd name="connsiteX4" fmla="*/ 1376587 w 4965234"/>
              <a:gd name="connsiteY4" fmla="*/ 4165825 h 6911545"/>
              <a:gd name="connsiteX5" fmla="*/ 0 w 4965234"/>
              <a:gd name="connsiteY5" fmla="*/ 18288 h 6911545"/>
              <a:gd name="connsiteX0" fmla="*/ 0 w 5050862"/>
              <a:gd name="connsiteY0" fmla="*/ 18288 h 6911545"/>
              <a:gd name="connsiteX1" fmla="*/ 4774517 w 5050862"/>
              <a:gd name="connsiteY1" fmla="*/ 0 h 6911545"/>
              <a:gd name="connsiteX2" fmla="*/ 4786196 w 5050862"/>
              <a:gd name="connsiteY2" fmla="*/ 6898731 h 6911545"/>
              <a:gd name="connsiteX3" fmla="*/ 2318817 w 5050862"/>
              <a:gd name="connsiteY3" fmla="*/ 6897285 h 6911545"/>
              <a:gd name="connsiteX4" fmla="*/ 1376587 w 5050862"/>
              <a:gd name="connsiteY4" fmla="*/ 4165825 h 6911545"/>
              <a:gd name="connsiteX5" fmla="*/ 0 w 5050862"/>
              <a:gd name="connsiteY5" fmla="*/ 18288 h 6911545"/>
              <a:gd name="connsiteX0" fmla="*/ 0 w 5131574"/>
              <a:gd name="connsiteY0" fmla="*/ 18288 h 6912393"/>
              <a:gd name="connsiteX1" fmla="*/ 4774517 w 5131574"/>
              <a:gd name="connsiteY1" fmla="*/ 0 h 6912393"/>
              <a:gd name="connsiteX2" fmla="*/ 4786196 w 5131574"/>
              <a:gd name="connsiteY2" fmla="*/ 6898731 h 6912393"/>
              <a:gd name="connsiteX3" fmla="*/ 2318817 w 5131574"/>
              <a:gd name="connsiteY3" fmla="*/ 6897285 h 6912393"/>
              <a:gd name="connsiteX4" fmla="*/ 1376587 w 5131574"/>
              <a:gd name="connsiteY4" fmla="*/ 4165825 h 6912393"/>
              <a:gd name="connsiteX5" fmla="*/ 0 w 5131574"/>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86196"/>
              <a:gd name="connsiteY0" fmla="*/ 18288 h 6912393"/>
              <a:gd name="connsiteX1" fmla="*/ 4774517 w 4786196"/>
              <a:gd name="connsiteY1" fmla="*/ 0 h 6912393"/>
              <a:gd name="connsiteX2" fmla="*/ 4786196 w 4786196"/>
              <a:gd name="connsiteY2" fmla="*/ 6898731 h 6912393"/>
              <a:gd name="connsiteX3" fmla="*/ 2318817 w 4786196"/>
              <a:gd name="connsiteY3" fmla="*/ 6897285 h 6912393"/>
              <a:gd name="connsiteX4" fmla="*/ 1376587 w 4786196"/>
              <a:gd name="connsiteY4" fmla="*/ 4165825 h 6912393"/>
              <a:gd name="connsiteX5" fmla="*/ 0 w 4786196"/>
              <a:gd name="connsiteY5" fmla="*/ 18288 h 6912393"/>
              <a:gd name="connsiteX0" fmla="*/ 0 w 4790145"/>
              <a:gd name="connsiteY0" fmla="*/ 18288 h 6912393"/>
              <a:gd name="connsiteX1" fmla="*/ 4774517 w 4790145"/>
              <a:gd name="connsiteY1" fmla="*/ 0 h 6912393"/>
              <a:gd name="connsiteX2" fmla="*/ 4786196 w 4790145"/>
              <a:gd name="connsiteY2" fmla="*/ 6898731 h 6912393"/>
              <a:gd name="connsiteX3" fmla="*/ 2318817 w 4790145"/>
              <a:gd name="connsiteY3" fmla="*/ 6897285 h 6912393"/>
              <a:gd name="connsiteX4" fmla="*/ 1376587 w 4790145"/>
              <a:gd name="connsiteY4" fmla="*/ 4165825 h 6912393"/>
              <a:gd name="connsiteX5" fmla="*/ 0 w 4790145"/>
              <a:gd name="connsiteY5" fmla="*/ 18288 h 6912393"/>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97132"/>
              <a:gd name="connsiteY0" fmla="*/ 18288 h 6912392"/>
              <a:gd name="connsiteX1" fmla="*/ 4774517 w 4797132"/>
              <a:gd name="connsiteY1" fmla="*/ 0 h 6912392"/>
              <a:gd name="connsiteX2" fmla="*/ 4786196 w 4797132"/>
              <a:gd name="connsiteY2" fmla="*/ 6898731 h 6912392"/>
              <a:gd name="connsiteX3" fmla="*/ 2318817 w 4797132"/>
              <a:gd name="connsiteY3" fmla="*/ 6897285 h 6912392"/>
              <a:gd name="connsiteX4" fmla="*/ 1376587 w 4797132"/>
              <a:gd name="connsiteY4" fmla="*/ 4165825 h 6912392"/>
              <a:gd name="connsiteX5" fmla="*/ 0 w 4797132"/>
              <a:gd name="connsiteY5" fmla="*/ 18288 h 6912392"/>
              <a:gd name="connsiteX0" fmla="*/ 0 w 4789055"/>
              <a:gd name="connsiteY0" fmla="*/ 18288 h 6912392"/>
              <a:gd name="connsiteX1" fmla="*/ 4774517 w 4789055"/>
              <a:gd name="connsiteY1" fmla="*/ 0 h 6912392"/>
              <a:gd name="connsiteX2" fmla="*/ 4786196 w 4789055"/>
              <a:gd name="connsiteY2" fmla="*/ 6898731 h 6912392"/>
              <a:gd name="connsiteX3" fmla="*/ 2318817 w 4789055"/>
              <a:gd name="connsiteY3" fmla="*/ 6897285 h 6912392"/>
              <a:gd name="connsiteX4" fmla="*/ 1376587 w 4789055"/>
              <a:gd name="connsiteY4" fmla="*/ 4165825 h 6912392"/>
              <a:gd name="connsiteX5" fmla="*/ 0 w 4789055"/>
              <a:gd name="connsiteY5" fmla="*/ 18288 h 6912392"/>
              <a:gd name="connsiteX0" fmla="*/ 0 w 4786196"/>
              <a:gd name="connsiteY0" fmla="*/ 18288 h 6912392"/>
              <a:gd name="connsiteX1" fmla="*/ 4774517 w 4786196"/>
              <a:gd name="connsiteY1" fmla="*/ 0 h 6912392"/>
              <a:gd name="connsiteX2" fmla="*/ 4786196 w 4786196"/>
              <a:gd name="connsiteY2" fmla="*/ 6898731 h 6912392"/>
              <a:gd name="connsiteX3" fmla="*/ 2318817 w 4786196"/>
              <a:gd name="connsiteY3" fmla="*/ 6897285 h 6912392"/>
              <a:gd name="connsiteX4" fmla="*/ 1376587 w 4786196"/>
              <a:gd name="connsiteY4" fmla="*/ 4165825 h 6912392"/>
              <a:gd name="connsiteX5" fmla="*/ 0 w 4786196"/>
              <a:gd name="connsiteY5" fmla="*/ 18288 h 6912392"/>
              <a:gd name="connsiteX0" fmla="*/ 0 w 5748298"/>
              <a:gd name="connsiteY0" fmla="*/ 18288 h 6912392"/>
              <a:gd name="connsiteX1" fmla="*/ 4774517 w 5748298"/>
              <a:gd name="connsiteY1" fmla="*/ 0 h 6912392"/>
              <a:gd name="connsiteX2" fmla="*/ 5748298 w 5748298"/>
              <a:gd name="connsiteY2" fmla="*/ 6898731 h 6912392"/>
              <a:gd name="connsiteX3" fmla="*/ 2318817 w 5748298"/>
              <a:gd name="connsiteY3" fmla="*/ 6897285 h 6912392"/>
              <a:gd name="connsiteX4" fmla="*/ 1376587 w 5748298"/>
              <a:gd name="connsiteY4" fmla="*/ 4165825 h 6912392"/>
              <a:gd name="connsiteX5" fmla="*/ 0 w 5748298"/>
              <a:gd name="connsiteY5" fmla="*/ 18288 h 6912392"/>
              <a:gd name="connsiteX0" fmla="*/ 0 w 5748298"/>
              <a:gd name="connsiteY0" fmla="*/ 36576 h 6930680"/>
              <a:gd name="connsiteX1" fmla="*/ 5745782 w 5748298"/>
              <a:gd name="connsiteY1" fmla="*/ 0 h 6930680"/>
              <a:gd name="connsiteX2" fmla="*/ 5748298 w 5748298"/>
              <a:gd name="connsiteY2" fmla="*/ 6917019 h 6930680"/>
              <a:gd name="connsiteX3" fmla="*/ 2318817 w 5748298"/>
              <a:gd name="connsiteY3" fmla="*/ 6915573 h 6930680"/>
              <a:gd name="connsiteX4" fmla="*/ 1376587 w 5748298"/>
              <a:gd name="connsiteY4" fmla="*/ 4184113 h 6930680"/>
              <a:gd name="connsiteX5" fmla="*/ 0 w 5748298"/>
              <a:gd name="connsiteY5" fmla="*/ 36576 h 69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8298" h="6930680">
                <a:moveTo>
                  <a:pt x="0" y="36576"/>
                </a:moveTo>
                <a:lnTo>
                  <a:pt x="5745782" y="0"/>
                </a:lnTo>
                <a:cubicBezTo>
                  <a:pt x="5751621" y="3449365"/>
                  <a:pt x="5742458" y="3467653"/>
                  <a:pt x="5748298" y="6917019"/>
                </a:cubicBezTo>
                <a:cubicBezTo>
                  <a:pt x="5747892" y="6945234"/>
                  <a:pt x="2285649" y="6922032"/>
                  <a:pt x="2318817" y="6915573"/>
                </a:cubicBezTo>
                <a:cubicBezTo>
                  <a:pt x="2353498" y="5311384"/>
                  <a:pt x="1712315" y="4515253"/>
                  <a:pt x="1376587" y="4184113"/>
                </a:cubicBezTo>
                <a:cubicBezTo>
                  <a:pt x="-324273" y="2658231"/>
                  <a:pt x="861889" y="2084342"/>
                  <a:pt x="0" y="36576"/>
                </a:cubicBezTo>
                <a:close/>
              </a:path>
            </a:pathLst>
          </a:custGeom>
          <a:pattFill prst="pct5">
            <a:fgClr>
              <a:srgbClr val="0D61F5"/>
            </a:fgClr>
            <a:bgClr>
              <a:schemeClr val="bg1"/>
            </a:bgClr>
          </a:pattFill>
        </p:spPr>
        <p:txBody>
          <a:bodyPr/>
          <a:lstStyle>
            <a:lvl1pPr marL="0" indent="0" algn="ctr">
              <a:buNone/>
              <a:defRPr>
                <a:solidFill>
                  <a:srgbClr val="0D61F5"/>
                </a:solidFill>
              </a:defRPr>
            </a:lvl1pPr>
          </a:lstStyle>
          <a:p>
            <a:endParaRPr lang="en-US"/>
          </a:p>
        </p:txBody>
      </p:sp>
      <p:sp>
        <p:nvSpPr>
          <p:cNvPr id="5" name="Text Placeholder 4">
            <a:extLst>
              <a:ext uri="{FF2B5EF4-FFF2-40B4-BE49-F238E27FC236}">
                <a16:creationId xmlns:a16="http://schemas.microsoft.com/office/drawing/2014/main" id="{9FEECCE8-5000-0C45-8AA7-43660D936291}"/>
              </a:ext>
            </a:extLst>
          </p:cNvPr>
          <p:cNvSpPr>
            <a:spLocks noGrp="1"/>
          </p:cNvSpPr>
          <p:nvPr>
            <p:ph type="body" sz="quarter" idx="10" hasCustomPrompt="1"/>
          </p:nvPr>
        </p:nvSpPr>
        <p:spPr>
          <a:xfrm>
            <a:off x="825500" y="787400"/>
            <a:ext cx="4572000" cy="2374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a:t>
            </a:r>
          </a:p>
          <a:p>
            <a:pPr lvl="0"/>
            <a:endParaRPr lang="en-US"/>
          </a:p>
        </p:txBody>
      </p:sp>
      <p:sp>
        <p:nvSpPr>
          <p:cNvPr id="6" name="Rectangle 5">
            <a:extLst>
              <a:ext uri="{FF2B5EF4-FFF2-40B4-BE49-F238E27FC236}">
                <a16:creationId xmlns:a16="http://schemas.microsoft.com/office/drawing/2014/main" id="{6E0C0317-AD7A-5A4E-9F11-17748C479069}"/>
              </a:ext>
            </a:extLst>
          </p:cNvPr>
          <p:cNvSpPr/>
          <p:nvPr userDrawn="1"/>
        </p:nvSpPr>
        <p:spPr>
          <a:xfrm>
            <a:off x="864176" y="3560619"/>
            <a:ext cx="2377787" cy="2751788"/>
          </a:xfrm>
          <a:prstGeom prst="rect">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4" name="Text Placeholder 3">
            <a:extLst>
              <a:ext uri="{FF2B5EF4-FFF2-40B4-BE49-F238E27FC236}">
                <a16:creationId xmlns:a16="http://schemas.microsoft.com/office/drawing/2014/main" id="{EBFEB9BA-12BE-B246-BDBE-A5D3AB5A5760}"/>
              </a:ext>
            </a:extLst>
          </p:cNvPr>
          <p:cNvSpPr>
            <a:spLocks noGrp="1"/>
          </p:cNvSpPr>
          <p:nvPr>
            <p:ph type="body" sz="quarter" idx="11" hasCustomPrompt="1"/>
          </p:nvPr>
        </p:nvSpPr>
        <p:spPr>
          <a:xfrm>
            <a:off x="1119619" y="3911600"/>
            <a:ext cx="1981200" cy="457200"/>
          </a:xfrm>
        </p:spPr>
        <p:txBody>
          <a:bodyPr/>
          <a:lstStyle>
            <a:lvl1pPr marL="0" indent="0">
              <a:buNone/>
              <a:defRPr/>
            </a:lvl1pPr>
          </a:lstStyle>
          <a:p>
            <a:pPr lvl="0"/>
            <a:r>
              <a:rPr lang="en-US" sz="2800" b="1" i="0">
                <a:solidFill>
                  <a:schemeClr val="bg1"/>
                </a:solidFill>
                <a:latin typeface="PBS Sans" panose="020B0503030404020204" pitchFamily="34" charset="77"/>
              </a:rPr>
              <a:t>TITLE</a:t>
            </a:r>
            <a:endParaRPr lang="en-US"/>
          </a:p>
        </p:txBody>
      </p:sp>
      <p:sp>
        <p:nvSpPr>
          <p:cNvPr id="13" name="Text Placeholder 12">
            <a:extLst>
              <a:ext uri="{FF2B5EF4-FFF2-40B4-BE49-F238E27FC236}">
                <a16:creationId xmlns:a16="http://schemas.microsoft.com/office/drawing/2014/main" id="{6B026097-3C8A-6341-B608-8B4ABEAA24BB}"/>
              </a:ext>
            </a:extLst>
          </p:cNvPr>
          <p:cNvSpPr>
            <a:spLocks noGrp="1"/>
          </p:cNvSpPr>
          <p:nvPr>
            <p:ph type="body" sz="quarter" idx="12"/>
          </p:nvPr>
        </p:nvSpPr>
        <p:spPr>
          <a:xfrm>
            <a:off x="1119188" y="4610100"/>
            <a:ext cx="1981200" cy="13081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b="0" i="0">
              <a:solidFill>
                <a:schemeClr val="bg1"/>
              </a:solidFill>
              <a:latin typeface="PBS Sans" panose="020B0503030404020204" pitchFamily="34" charset="77"/>
            </a:endParaRPr>
          </a:p>
        </p:txBody>
      </p:sp>
      <p:sp>
        <p:nvSpPr>
          <p:cNvPr id="16" name="Rectangle 15">
            <a:extLst>
              <a:ext uri="{FF2B5EF4-FFF2-40B4-BE49-F238E27FC236}">
                <a16:creationId xmlns:a16="http://schemas.microsoft.com/office/drawing/2014/main" id="{D5DA963F-F625-6F41-B170-948528C133D3}"/>
              </a:ext>
            </a:extLst>
          </p:cNvPr>
          <p:cNvSpPr/>
          <p:nvPr userDrawn="1"/>
        </p:nvSpPr>
        <p:spPr>
          <a:xfrm>
            <a:off x="3620076" y="3560619"/>
            <a:ext cx="2377787" cy="2751788"/>
          </a:xfrm>
          <a:prstGeom prst="rect">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17" name="Text Placeholder 3">
            <a:extLst>
              <a:ext uri="{FF2B5EF4-FFF2-40B4-BE49-F238E27FC236}">
                <a16:creationId xmlns:a16="http://schemas.microsoft.com/office/drawing/2014/main" id="{095E6B6C-42B6-FA48-88C9-2497DA70CDA4}"/>
              </a:ext>
            </a:extLst>
          </p:cNvPr>
          <p:cNvSpPr>
            <a:spLocks noGrp="1"/>
          </p:cNvSpPr>
          <p:nvPr>
            <p:ph type="body" sz="quarter" idx="13" hasCustomPrompt="1"/>
          </p:nvPr>
        </p:nvSpPr>
        <p:spPr>
          <a:xfrm>
            <a:off x="3862819" y="3911600"/>
            <a:ext cx="1981200" cy="457200"/>
          </a:xfrm>
        </p:spPr>
        <p:txBody>
          <a:bodyPr/>
          <a:lstStyle>
            <a:lvl1pPr marL="0" indent="0">
              <a:buNone/>
              <a:defRPr/>
            </a:lvl1pPr>
          </a:lstStyle>
          <a:p>
            <a:pPr lvl="0"/>
            <a:r>
              <a:rPr lang="en-US" sz="2800" b="1" i="0">
                <a:solidFill>
                  <a:schemeClr val="bg1"/>
                </a:solidFill>
                <a:latin typeface="PBS Sans" panose="020B0503030404020204" pitchFamily="34" charset="77"/>
              </a:rPr>
              <a:t>TITLE</a:t>
            </a:r>
            <a:endParaRPr lang="en-US"/>
          </a:p>
        </p:txBody>
      </p:sp>
      <p:sp>
        <p:nvSpPr>
          <p:cNvPr id="18" name="Text Placeholder 12">
            <a:extLst>
              <a:ext uri="{FF2B5EF4-FFF2-40B4-BE49-F238E27FC236}">
                <a16:creationId xmlns:a16="http://schemas.microsoft.com/office/drawing/2014/main" id="{7663C94C-19C0-2247-A6ED-5A596431F276}"/>
              </a:ext>
            </a:extLst>
          </p:cNvPr>
          <p:cNvSpPr>
            <a:spLocks noGrp="1"/>
          </p:cNvSpPr>
          <p:nvPr>
            <p:ph type="body" sz="quarter" idx="14"/>
          </p:nvPr>
        </p:nvSpPr>
        <p:spPr>
          <a:xfrm>
            <a:off x="3862388" y="4610100"/>
            <a:ext cx="1981200" cy="13081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b="0" i="0">
              <a:solidFill>
                <a:schemeClr val="bg1"/>
              </a:solidFill>
              <a:latin typeface="PBS Sans" panose="020B0503030404020204" pitchFamily="34" charset="77"/>
            </a:endParaRPr>
          </a:p>
        </p:txBody>
      </p:sp>
      <p:sp>
        <p:nvSpPr>
          <p:cNvPr id="19" name="Rectangle 18">
            <a:extLst>
              <a:ext uri="{FF2B5EF4-FFF2-40B4-BE49-F238E27FC236}">
                <a16:creationId xmlns:a16="http://schemas.microsoft.com/office/drawing/2014/main" id="{ECD75B5F-1EEC-4D4A-A80A-0A57679ADBE4}"/>
              </a:ext>
            </a:extLst>
          </p:cNvPr>
          <p:cNvSpPr/>
          <p:nvPr userDrawn="1"/>
        </p:nvSpPr>
        <p:spPr>
          <a:xfrm>
            <a:off x="6375976" y="3560619"/>
            <a:ext cx="2377787" cy="2751788"/>
          </a:xfrm>
          <a:prstGeom prst="rect">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20" name="Text Placeholder 3">
            <a:extLst>
              <a:ext uri="{FF2B5EF4-FFF2-40B4-BE49-F238E27FC236}">
                <a16:creationId xmlns:a16="http://schemas.microsoft.com/office/drawing/2014/main" id="{CE66DDFA-E2F9-1340-8F7C-8FBB4828EC8E}"/>
              </a:ext>
            </a:extLst>
          </p:cNvPr>
          <p:cNvSpPr>
            <a:spLocks noGrp="1"/>
          </p:cNvSpPr>
          <p:nvPr>
            <p:ph type="body" sz="quarter" idx="15" hasCustomPrompt="1"/>
          </p:nvPr>
        </p:nvSpPr>
        <p:spPr>
          <a:xfrm>
            <a:off x="6631419" y="3911600"/>
            <a:ext cx="1981200" cy="457200"/>
          </a:xfrm>
        </p:spPr>
        <p:txBody>
          <a:bodyPr/>
          <a:lstStyle>
            <a:lvl1pPr marL="0" indent="0">
              <a:buNone/>
              <a:defRPr/>
            </a:lvl1pPr>
          </a:lstStyle>
          <a:p>
            <a:pPr lvl="0"/>
            <a:r>
              <a:rPr lang="en-US" sz="2800" b="1" i="0">
                <a:solidFill>
                  <a:schemeClr val="bg1"/>
                </a:solidFill>
                <a:latin typeface="PBS Sans" panose="020B0503030404020204" pitchFamily="34" charset="77"/>
              </a:rPr>
              <a:t>TITLE</a:t>
            </a:r>
            <a:endParaRPr lang="en-US"/>
          </a:p>
        </p:txBody>
      </p:sp>
      <p:sp>
        <p:nvSpPr>
          <p:cNvPr id="21" name="Text Placeholder 12">
            <a:extLst>
              <a:ext uri="{FF2B5EF4-FFF2-40B4-BE49-F238E27FC236}">
                <a16:creationId xmlns:a16="http://schemas.microsoft.com/office/drawing/2014/main" id="{AB3E825B-1968-5B4A-93CE-19CF38D8FC44}"/>
              </a:ext>
            </a:extLst>
          </p:cNvPr>
          <p:cNvSpPr>
            <a:spLocks noGrp="1"/>
          </p:cNvSpPr>
          <p:nvPr>
            <p:ph type="body" sz="quarter" idx="16"/>
          </p:nvPr>
        </p:nvSpPr>
        <p:spPr>
          <a:xfrm>
            <a:off x="6630988" y="4610100"/>
            <a:ext cx="1981200" cy="13081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b="0" i="0">
              <a:solidFill>
                <a:schemeClr val="bg1"/>
              </a:solidFill>
              <a:latin typeface="PBS Sans" panose="020B0503030404020204" pitchFamily="34" charset="77"/>
            </a:endParaRPr>
          </a:p>
        </p:txBody>
      </p:sp>
    </p:spTree>
    <p:extLst>
      <p:ext uri="{BB962C8B-B14F-4D97-AF65-F5344CB8AC3E}">
        <p14:creationId xmlns:p14="http://schemas.microsoft.com/office/powerpoint/2010/main" val="3617355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TTOM_CURVE">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A0485034-CD2D-624C-9145-77A572F7DEE2}"/>
              </a:ext>
            </a:extLst>
          </p:cNvPr>
          <p:cNvSpPr>
            <a:spLocks noGrp="1"/>
          </p:cNvSpPr>
          <p:nvPr>
            <p:ph type="pic" sz="quarter" idx="11"/>
          </p:nvPr>
        </p:nvSpPr>
        <p:spPr>
          <a:xfrm>
            <a:off x="-9144" y="-1"/>
            <a:ext cx="12201144" cy="3512695"/>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29000"/>
              <a:gd name="connsiteX1" fmla="*/ 12192000 w 12192000"/>
              <a:gd name="connsiteY1" fmla="*/ 0 h 3429000"/>
              <a:gd name="connsiteX2" fmla="*/ 12192000 w 12192000"/>
              <a:gd name="connsiteY2" fmla="*/ 3429000 h 3429000"/>
              <a:gd name="connsiteX3" fmla="*/ 6656832 w 12192000"/>
              <a:gd name="connsiteY3" fmla="*/ 2322576 h 3429000"/>
              <a:gd name="connsiteX4" fmla="*/ 0 w 12192000"/>
              <a:gd name="connsiteY4" fmla="*/ 3429000 h 3429000"/>
              <a:gd name="connsiteX5" fmla="*/ 0 w 12192000"/>
              <a:gd name="connsiteY5" fmla="*/ 0 h 3429000"/>
              <a:gd name="connsiteX0" fmla="*/ 0 w 12192000"/>
              <a:gd name="connsiteY0" fmla="*/ 0 h 3429000"/>
              <a:gd name="connsiteX1" fmla="*/ 12192000 w 12192000"/>
              <a:gd name="connsiteY1" fmla="*/ 0 h 3429000"/>
              <a:gd name="connsiteX2" fmla="*/ 12192000 w 12192000"/>
              <a:gd name="connsiteY2" fmla="*/ 3429000 h 3429000"/>
              <a:gd name="connsiteX3" fmla="*/ 6656832 w 12192000"/>
              <a:gd name="connsiteY3" fmla="*/ 2322576 h 3429000"/>
              <a:gd name="connsiteX4" fmla="*/ 0 w 12192000"/>
              <a:gd name="connsiteY4" fmla="*/ 3429000 h 3429000"/>
              <a:gd name="connsiteX5" fmla="*/ 0 w 12192000"/>
              <a:gd name="connsiteY5" fmla="*/ 0 h 3429000"/>
              <a:gd name="connsiteX0" fmla="*/ 9144 w 12201144"/>
              <a:gd name="connsiteY0" fmla="*/ 0 h 3429000"/>
              <a:gd name="connsiteX1" fmla="*/ 12201144 w 12201144"/>
              <a:gd name="connsiteY1" fmla="*/ 0 h 3429000"/>
              <a:gd name="connsiteX2" fmla="*/ 12201144 w 12201144"/>
              <a:gd name="connsiteY2" fmla="*/ 3429000 h 3429000"/>
              <a:gd name="connsiteX3" fmla="*/ 6665976 w 12201144"/>
              <a:gd name="connsiteY3" fmla="*/ 2322576 h 3429000"/>
              <a:gd name="connsiteX4" fmla="*/ 0 w 12201144"/>
              <a:gd name="connsiteY4" fmla="*/ 1362456 h 3429000"/>
              <a:gd name="connsiteX5" fmla="*/ 9144 w 12201144"/>
              <a:gd name="connsiteY5" fmla="*/ 0 h 3429000"/>
              <a:gd name="connsiteX0" fmla="*/ 9144 w 12201144"/>
              <a:gd name="connsiteY0" fmla="*/ 0 h 3429000"/>
              <a:gd name="connsiteX1" fmla="*/ 12201144 w 12201144"/>
              <a:gd name="connsiteY1" fmla="*/ 0 h 3429000"/>
              <a:gd name="connsiteX2" fmla="*/ 12201144 w 12201144"/>
              <a:gd name="connsiteY2" fmla="*/ 3429000 h 3429000"/>
              <a:gd name="connsiteX3" fmla="*/ 6665976 w 12201144"/>
              <a:gd name="connsiteY3" fmla="*/ 2322576 h 3429000"/>
              <a:gd name="connsiteX4" fmla="*/ 0 w 12201144"/>
              <a:gd name="connsiteY4" fmla="*/ 1362456 h 3429000"/>
              <a:gd name="connsiteX5" fmla="*/ 9144 w 12201144"/>
              <a:gd name="connsiteY5" fmla="*/ 0 h 3429000"/>
              <a:gd name="connsiteX0" fmla="*/ 9144 w 12201144"/>
              <a:gd name="connsiteY0" fmla="*/ 0 h 3429000"/>
              <a:gd name="connsiteX1" fmla="*/ 12201144 w 12201144"/>
              <a:gd name="connsiteY1" fmla="*/ 0 h 3429000"/>
              <a:gd name="connsiteX2" fmla="*/ 12201144 w 12201144"/>
              <a:gd name="connsiteY2" fmla="*/ 3429000 h 3429000"/>
              <a:gd name="connsiteX3" fmla="*/ 6665976 w 12201144"/>
              <a:gd name="connsiteY3" fmla="*/ 2322576 h 3429000"/>
              <a:gd name="connsiteX4" fmla="*/ 0 w 12201144"/>
              <a:gd name="connsiteY4" fmla="*/ 1691640 h 3429000"/>
              <a:gd name="connsiteX5" fmla="*/ 9144 w 12201144"/>
              <a:gd name="connsiteY5" fmla="*/ 0 h 3429000"/>
              <a:gd name="connsiteX0" fmla="*/ 9144 w 12201144"/>
              <a:gd name="connsiteY0" fmla="*/ 0 h 3429000"/>
              <a:gd name="connsiteX1" fmla="*/ 12201144 w 12201144"/>
              <a:gd name="connsiteY1" fmla="*/ 0 h 3429000"/>
              <a:gd name="connsiteX2" fmla="*/ 12201144 w 12201144"/>
              <a:gd name="connsiteY2" fmla="*/ 3429000 h 3429000"/>
              <a:gd name="connsiteX3" fmla="*/ 6665976 w 12201144"/>
              <a:gd name="connsiteY3" fmla="*/ 2322576 h 3429000"/>
              <a:gd name="connsiteX4" fmla="*/ 0 w 12201144"/>
              <a:gd name="connsiteY4" fmla="*/ 1691640 h 3429000"/>
              <a:gd name="connsiteX5" fmla="*/ 9144 w 12201144"/>
              <a:gd name="connsiteY5" fmla="*/ 0 h 3429000"/>
              <a:gd name="connsiteX0" fmla="*/ 9144 w 12201144"/>
              <a:gd name="connsiteY0" fmla="*/ 0 h 3429000"/>
              <a:gd name="connsiteX1" fmla="*/ 12201144 w 12201144"/>
              <a:gd name="connsiteY1" fmla="*/ 0 h 3429000"/>
              <a:gd name="connsiteX2" fmla="*/ 12201144 w 12201144"/>
              <a:gd name="connsiteY2" fmla="*/ 3429000 h 3429000"/>
              <a:gd name="connsiteX3" fmla="*/ 6665976 w 12201144"/>
              <a:gd name="connsiteY3" fmla="*/ 2322576 h 3429000"/>
              <a:gd name="connsiteX4" fmla="*/ 0 w 12201144"/>
              <a:gd name="connsiteY4" fmla="*/ 1691640 h 3429000"/>
              <a:gd name="connsiteX5" fmla="*/ 9144 w 12201144"/>
              <a:gd name="connsiteY5" fmla="*/ 0 h 3429000"/>
              <a:gd name="connsiteX0" fmla="*/ 9144 w 12201144"/>
              <a:gd name="connsiteY0" fmla="*/ 0 h 3429000"/>
              <a:gd name="connsiteX1" fmla="*/ 12201144 w 12201144"/>
              <a:gd name="connsiteY1" fmla="*/ 0 h 3429000"/>
              <a:gd name="connsiteX2" fmla="*/ 12201144 w 12201144"/>
              <a:gd name="connsiteY2" fmla="*/ 3429000 h 3429000"/>
              <a:gd name="connsiteX3" fmla="*/ 7013448 w 12201144"/>
              <a:gd name="connsiteY3" fmla="*/ 2734056 h 3429000"/>
              <a:gd name="connsiteX4" fmla="*/ 0 w 12201144"/>
              <a:gd name="connsiteY4" fmla="*/ 1691640 h 3429000"/>
              <a:gd name="connsiteX5" fmla="*/ 9144 w 12201144"/>
              <a:gd name="connsiteY5" fmla="*/ 0 h 3429000"/>
              <a:gd name="connsiteX0" fmla="*/ 9144 w 12201144"/>
              <a:gd name="connsiteY0" fmla="*/ 0 h 3429000"/>
              <a:gd name="connsiteX1" fmla="*/ 12201144 w 12201144"/>
              <a:gd name="connsiteY1" fmla="*/ 0 h 3429000"/>
              <a:gd name="connsiteX2" fmla="*/ 12201144 w 12201144"/>
              <a:gd name="connsiteY2" fmla="*/ 3429000 h 3429000"/>
              <a:gd name="connsiteX3" fmla="*/ 7013448 w 12201144"/>
              <a:gd name="connsiteY3" fmla="*/ 2734056 h 3429000"/>
              <a:gd name="connsiteX4" fmla="*/ 0 w 12201144"/>
              <a:gd name="connsiteY4" fmla="*/ 1691640 h 3429000"/>
              <a:gd name="connsiteX5" fmla="*/ 9144 w 12201144"/>
              <a:gd name="connsiteY5" fmla="*/ 0 h 3429000"/>
              <a:gd name="connsiteX0" fmla="*/ 9144 w 12201144"/>
              <a:gd name="connsiteY0" fmla="*/ 0 h 3429000"/>
              <a:gd name="connsiteX1" fmla="*/ 12201144 w 12201144"/>
              <a:gd name="connsiteY1" fmla="*/ 0 h 3429000"/>
              <a:gd name="connsiteX2" fmla="*/ 12201144 w 12201144"/>
              <a:gd name="connsiteY2" fmla="*/ 3429000 h 3429000"/>
              <a:gd name="connsiteX3" fmla="*/ 7013448 w 12201144"/>
              <a:gd name="connsiteY3" fmla="*/ 2734056 h 3429000"/>
              <a:gd name="connsiteX4" fmla="*/ 0 w 12201144"/>
              <a:gd name="connsiteY4" fmla="*/ 1691640 h 3429000"/>
              <a:gd name="connsiteX5" fmla="*/ 9144 w 12201144"/>
              <a:gd name="connsiteY5" fmla="*/ 0 h 3429000"/>
              <a:gd name="connsiteX0" fmla="*/ 9144 w 12201144"/>
              <a:gd name="connsiteY0" fmla="*/ 0 h 3429000"/>
              <a:gd name="connsiteX1" fmla="*/ 12201144 w 12201144"/>
              <a:gd name="connsiteY1" fmla="*/ 0 h 3429000"/>
              <a:gd name="connsiteX2" fmla="*/ 12201144 w 12201144"/>
              <a:gd name="connsiteY2" fmla="*/ 3429000 h 3429000"/>
              <a:gd name="connsiteX3" fmla="*/ 7013448 w 12201144"/>
              <a:gd name="connsiteY3" fmla="*/ 2734056 h 3429000"/>
              <a:gd name="connsiteX4" fmla="*/ 0 w 12201144"/>
              <a:gd name="connsiteY4" fmla="*/ 1691640 h 3429000"/>
              <a:gd name="connsiteX5" fmla="*/ 9144 w 12201144"/>
              <a:gd name="connsiteY5" fmla="*/ 0 h 3429000"/>
              <a:gd name="connsiteX0" fmla="*/ 9144 w 12201144"/>
              <a:gd name="connsiteY0" fmla="*/ 0 h 3610610"/>
              <a:gd name="connsiteX1" fmla="*/ 12201144 w 12201144"/>
              <a:gd name="connsiteY1" fmla="*/ 0 h 3610610"/>
              <a:gd name="connsiteX2" fmla="*/ 12201144 w 12201144"/>
              <a:gd name="connsiteY2" fmla="*/ 3429000 h 3610610"/>
              <a:gd name="connsiteX3" fmla="*/ 9601200 w 12201144"/>
              <a:gd name="connsiteY3" fmla="*/ 3200400 h 3610610"/>
              <a:gd name="connsiteX4" fmla="*/ 7013448 w 12201144"/>
              <a:gd name="connsiteY4" fmla="*/ 2734056 h 3610610"/>
              <a:gd name="connsiteX5" fmla="*/ 0 w 12201144"/>
              <a:gd name="connsiteY5" fmla="*/ 1691640 h 3610610"/>
              <a:gd name="connsiteX6" fmla="*/ 9144 w 12201144"/>
              <a:gd name="connsiteY6" fmla="*/ 0 h 3610610"/>
              <a:gd name="connsiteX0" fmla="*/ 9144 w 12201144"/>
              <a:gd name="connsiteY0" fmla="*/ 0 h 3610610"/>
              <a:gd name="connsiteX1" fmla="*/ 12201144 w 12201144"/>
              <a:gd name="connsiteY1" fmla="*/ 0 h 3610610"/>
              <a:gd name="connsiteX2" fmla="*/ 12201144 w 12201144"/>
              <a:gd name="connsiteY2" fmla="*/ 3429000 h 3610610"/>
              <a:gd name="connsiteX3" fmla="*/ 9601200 w 12201144"/>
              <a:gd name="connsiteY3" fmla="*/ 3200400 h 3610610"/>
              <a:gd name="connsiteX4" fmla="*/ 7013448 w 12201144"/>
              <a:gd name="connsiteY4" fmla="*/ 2734056 h 3610610"/>
              <a:gd name="connsiteX5" fmla="*/ 0 w 12201144"/>
              <a:gd name="connsiteY5" fmla="*/ 1691640 h 3610610"/>
              <a:gd name="connsiteX6" fmla="*/ 9144 w 12201144"/>
              <a:gd name="connsiteY6" fmla="*/ 0 h 3610610"/>
              <a:gd name="connsiteX0" fmla="*/ 9144 w 12201144"/>
              <a:gd name="connsiteY0" fmla="*/ 0 h 3559755"/>
              <a:gd name="connsiteX1" fmla="*/ 12201144 w 12201144"/>
              <a:gd name="connsiteY1" fmla="*/ 0 h 3559755"/>
              <a:gd name="connsiteX2" fmla="*/ 12201144 w 12201144"/>
              <a:gd name="connsiteY2" fmla="*/ 3429000 h 3559755"/>
              <a:gd name="connsiteX3" fmla="*/ 10927080 w 12201144"/>
              <a:gd name="connsiteY3" fmla="*/ 2834640 h 3559755"/>
              <a:gd name="connsiteX4" fmla="*/ 7013448 w 12201144"/>
              <a:gd name="connsiteY4" fmla="*/ 2734056 h 3559755"/>
              <a:gd name="connsiteX5" fmla="*/ 0 w 12201144"/>
              <a:gd name="connsiteY5" fmla="*/ 1691640 h 3559755"/>
              <a:gd name="connsiteX6" fmla="*/ 9144 w 12201144"/>
              <a:gd name="connsiteY6" fmla="*/ 0 h 3559755"/>
              <a:gd name="connsiteX0" fmla="*/ 9144 w 12201144"/>
              <a:gd name="connsiteY0" fmla="*/ 0 h 3637366"/>
              <a:gd name="connsiteX1" fmla="*/ 12201144 w 12201144"/>
              <a:gd name="connsiteY1" fmla="*/ 0 h 3637366"/>
              <a:gd name="connsiteX2" fmla="*/ 12201144 w 12201144"/>
              <a:gd name="connsiteY2" fmla="*/ 3429000 h 3637366"/>
              <a:gd name="connsiteX3" fmla="*/ 10872216 w 12201144"/>
              <a:gd name="connsiteY3" fmla="*/ 3337561 h 3637366"/>
              <a:gd name="connsiteX4" fmla="*/ 10927080 w 12201144"/>
              <a:gd name="connsiteY4" fmla="*/ 2834640 h 3637366"/>
              <a:gd name="connsiteX5" fmla="*/ 7013448 w 12201144"/>
              <a:gd name="connsiteY5" fmla="*/ 2734056 h 3637366"/>
              <a:gd name="connsiteX6" fmla="*/ 0 w 12201144"/>
              <a:gd name="connsiteY6" fmla="*/ 1691640 h 3637366"/>
              <a:gd name="connsiteX7" fmla="*/ 9144 w 12201144"/>
              <a:gd name="connsiteY7" fmla="*/ 0 h 3637366"/>
              <a:gd name="connsiteX0" fmla="*/ 9144 w 12201144"/>
              <a:gd name="connsiteY0" fmla="*/ 0 h 3559755"/>
              <a:gd name="connsiteX1" fmla="*/ 12201144 w 12201144"/>
              <a:gd name="connsiteY1" fmla="*/ 0 h 3559755"/>
              <a:gd name="connsiteX2" fmla="*/ 12201144 w 12201144"/>
              <a:gd name="connsiteY2" fmla="*/ 3429000 h 3559755"/>
              <a:gd name="connsiteX3" fmla="*/ 10927080 w 12201144"/>
              <a:gd name="connsiteY3" fmla="*/ 2834640 h 3559755"/>
              <a:gd name="connsiteX4" fmla="*/ 7013448 w 12201144"/>
              <a:gd name="connsiteY4" fmla="*/ 2734056 h 3559755"/>
              <a:gd name="connsiteX5" fmla="*/ 0 w 12201144"/>
              <a:gd name="connsiteY5" fmla="*/ 1691640 h 3559755"/>
              <a:gd name="connsiteX6" fmla="*/ 9144 w 12201144"/>
              <a:gd name="connsiteY6" fmla="*/ 0 h 3559755"/>
              <a:gd name="connsiteX0" fmla="*/ 9144 w 12201144"/>
              <a:gd name="connsiteY0" fmla="*/ 0 h 3632002"/>
              <a:gd name="connsiteX1" fmla="*/ 12201144 w 12201144"/>
              <a:gd name="connsiteY1" fmla="*/ 0 h 3632002"/>
              <a:gd name="connsiteX2" fmla="*/ 12201144 w 12201144"/>
              <a:gd name="connsiteY2" fmla="*/ 3429000 h 3632002"/>
              <a:gd name="connsiteX3" fmla="*/ 9765792 w 12201144"/>
              <a:gd name="connsiteY3" fmla="*/ 3300984 h 3632002"/>
              <a:gd name="connsiteX4" fmla="*/ 7013448 w 12201144"/>
              <a:gd name="connsiteY4" fmla="*/ 2734056 h 3632002"/>
              <a:gd name="connsiteX5" fmla="*/ 0 w 12201144"/>
              <a:gd name="connsiteY5" fmla="*/ 1691640 h 3632002"/>
              <a:gd name="connsiteX6" fmla="*/ 9144 w 12201144"/>
              <a:gd name="connsiteY6" fmla="*/ 0 h 3632002"/>
              <a:gd name="connsiteX0" fmla="*/ 9144 w 12201144"/>
              <a:gd name="connsiteY0" fmla="*/ 0 h 3559519"/>
              <a:gd name="connsiteX1" fmla="*/ 12201144 w 12201144"/>
              <a:gd name="connsiteY1" fmla="*/ 0 h 3559519"/>
              <a:gd name="connsiteX2" fmla="*/ 12201144 w 12201144"/>
              <a:gd name="connsiteY2" fmla="*/ 3429000 h 3559519"/>
              <a:gd name="connsiteX3" fmla="*/ 7013448 w 12201144"/>
              <a:gd name="connsiteY3" fmla="*/ 2734056 h 3559519"/>
              <a:gd name="connsiteX4" fmla="*/ 0 w 12201144"/>
              <a:gd name="connsiteY4" fmla="*/ 1691640 h 3559519"/>
              <a:gd name="connsiteX5" fmla="*/ 9144 w 12201144"/>
              <a:gd name="connsiteY5" fmla="*/ 0 h 3559519"/>
              <a:gd name="connsiteX0" fmla="*/ 9144 w 12201144"/>
              <a:gd name="connsiteY0" fmla="*/ 0 h 3269923"/>
              <a:gd name="connsiteX1" fmla="*/ 12201144 w 12201144"/>
              <a:gd name="connsiteY1" fmla="*/ 0 h 3269923"/>
              <a:gd name="connsiteX2" fmla="*/ 12192000 w 12201144"/>
              <a:gd name="connsiteY2" fmla="*/ 3090672 h 3269923"/>
              <a:gd name="connsiteX3" fmla="*/ 7013448 w 12201144"/>
              <a:gd name="connsiteY3" fmla="*/ 2734056 h 3269923"/>
              <a:gd name="connsiteX4" fmla="*/ 0 w 12201144"/>
              <a:gd name="connsiteY4" fmla="*/ 1691640 h 3269923"/>
              <a:gd name="connsiteX5" fmla="*/ 9144 w 12201144"/>
              <a:gd name="connsiteY5" fmla="*/ 0 h 3269923"/>
              <a:gd name="connsiteX0" fmla="*/ 9144 w 12201144"/>
              <a:gd name="connsiteY0" fmla="*/ 0 h 3510751"/>
              <a:gd name="connsiteX1" fmla="*/ 12201144 w 12201144"/>
              <a:gd name="connsiteY1" fmla="*/ 0 h 3510751"/>
              <a:gd name="connsiteX2" fmla="*/ 12201144 w 12201144"/>
              <a:gd name="connsiteY2" fmla="*/ 3374136 h 3510751"/>
              <a:gd name="connsiteX3" fmla="*/ 7013448 w 12201144"/>
              <a:gd name="connsiteY3" fmla="*/ 2734056 h 3510751"/>
              <a:gd name="connsiteX4" fmla="*/ 0 w 12201144"/>
              <a:gd name="connsiteY4" fmla="*/ 1691640 h 3510751"/>
              <a:gd name="connsiteX5" fmla="*/ 9144 w 12201144"/>
              <a:gd name="connsiteY5" fmla="*/ 0 h 3510751"/>
              <a:gd name="connsiteX0" fmla="*/ 9144 w 12201144"/>
              <a:gd name="connsiteY0" fmla="*/ 0 h 3374136"/>
              <a:gd name="connsiteX1" fmla="*/ 12201144 w 12201144"/>
              <a:gd name="connsiteY1" fmla="*/ 0 h 3374136"/>
              <a:gd name="connsiteX2" fmla="*/ 12201144 w 12201144"/>
              <a:gd name="connsiteY2" fmla="*/ 3374136 h 3374136"/>
              <a:gd name="connsiteX3" fmla="*/ 7013448 w 12201144"/>
              <a:gd name="connsiteY3" fmla="*/ 2734056 h 3374136"/>
              <a:gd name="connsiteX4" fmla="*/ 0 w 12201144"/>
              <a:gd name="connsiteY4" fmla="*/ 1691640 h 3374136"/>
              <a:gd name="connsiteX5" fmla="*/ 9144 w 12201144"/>
              <a:gd name="connsiteY5" fmla="*/ 0 h 3374136"/>
              <a:gd name="connsiteX0" fmla="*/ 9144 w 12201144"/>
              <a:gd name="connsiteY0" fmla="*/ 0 h 3374136"/>
              <a:gd name="connsiteX1" fmla="*/ 12201144 w 12201144"/>
              <a:gd name="connsiteY1" fmla="*/ 0 h 3374136"/>
              <a:gd name="connsiteX2" fmla="*/ 12201144 w 12201144"/>
              <a:gd name="connsiteY2" fmla="*/ 3374136 h 3374136"/>
              <a:gd name="connsiteX3" fmla="*/ 7013448 w 12201144"/>
              <a:gd name="connsiteY3" fmla="*/ 2734056 h 3374136"/>
              <a:gd name="connsiteX4" fmla="*/ 0 w 12201144"/>
              <a:gd name="connsiteY4" fmla="*/ 1691640 h 3374136"/>
              <a:gd name="connsiteX5" fmla="*/ 9144 w 12201144"/>
              <a:gd name="connsiteY5" fmla="*/ 0 h 3374136"/>
              <a:gd name="connsiteX0" fmla="*/ 9144 w 12201144"/>
              <a:gd name="connsiteY0" fmla="*/ 0 h 3374136"/>
              <a:gd name="connsiteX1" fmla="*/ 12201144 w 12201144"/>
              <a:gd name="connsiteY1" fmla="*/ 0 h 3374136"/>
              <a:gd name="connsiteX2" fmla="*/ 12201144 w 12201144"/>
              <a:gd name="connsiteY2" fmla="*/ 3374136 h 3374136"/>
              <a:gd name="connsiteX3" fmla="*/ 7013448 w 12201144"/>
              <a:gd name="connsiteY3" fmla="*/ 2734056 h 3374136"/>
              <a:gd name="connsiteX4" fmla="*/ 0 w 12201144"/>
              <a:gd name="connsiteY4" fmla="*/ 1691640 h 3374136"/>
              <a:gd name="connsiteX5" fmla="*/ 9144 w 12201144"/>
              <a:gd name="connsiteY5" fmla="*/ 0 h 3374136"/>
              <a:gd name="connsiteX0" fmla="*/ 9144 w 12201144"/>
              <a:gd name="connsiteY0" fmla="*/ 0 h 3374136"/>
              <a:gd name="connsiteX1" fmla="*/ 12201144 w 12201144"/>
              <a:gd name="connsiteY1" fmla="*/ 0 h 3374136"/>
              <a:gd name="connsiteX2" fmla="*/ 12201144 w 12201144"/>
              <a:gd name="connsiteY2" fmla="*/ 3374136 h 3374136"/>
              <a:gd name="connsiteX3" fmla="*/ 7013448 w 12201144"/>
              <a:gd name="connsiteY3" fmla="*/ 2734056 h 3374136"/>
              <a:gd name="connsiteX4" fmla="*/ 0 w 12201144"/>
              <a:gd name="connsiteY4" fmla="*/ 1691640 h 3374136"/>
              <a:gd name="connsiteX5" fmla="*/ 9144 w 12201144"/>
              <a:gd name="connsiteY5" fmla="*/ 0 h 3374136"/>
              <a:gd name="connsiteX0" fmla="*/ 9144 w 12201144"/>
              <a:gd name="connsiteY0" fmla="*/ 0 h 3374136"/>
              <a:gd name="connsiteX1" fmla="*/ 12201144 w 12201144"/>
              <a:gd name="connsiteY1" fmla="*/ 0 h 3374136"/>
              <a:gd name="connsiteX2" fmla="*/ 12201144 w 12201144"/>
              <a:gd name="connsiteY2" fmla="*/ 3374136 h 3374136"/>
              <a:gd name="connsiteX3" fmla="*/ 7013448 w 12201144"/>
              <a:gd name="connsiteY3" fmla="*/ 2734056 h 3374136"/>
              <a:gd name="connsiteX4" fmla="*/ 0 w 12201144"/>
              <a:gd name="connsiteY4" fmla="*/ 1691640 h 3374136"/>
              <a:gd name="connsiteX5" fmla="*/ 9144 w 12201144"/>
              <a:gd name="connsiteY5" fmla="*/ 0 h 3374136"/>
              <a:gd name="connsiteX0" fmla="*/ 9144 w 12201144"/>
              <a:gd name="connsiteY0" fmla="*/ 0 h 3429000"/>
              <a:gd name="connsiteX1" fmla="*/ 12201144 w 12201144"/>
              <a:gd name="connsiteY1" fmla="*/ 0 h 3429000"/>
              <a:gd name="connsiteX2" fmla="*/ 12201144 w 12201144"/>
              <a:gd name="connsiteY2" fmla="*/ 3429000 h 3429000"/>
              <a:gd name="connsiteX3" fmla="*/ 7013448 w 12201144"/>
              <a:gd name="connsiteY3" fmla="*/ 2734056 h 3429000"/>
              <a:gd name="connsiteX4" fmla="*/ 0 w 12201144"/>
              <a:gd name="connsiteY4" fmla="*/ 1691640 h 3429000"/>
              <a:gd name="connsiteX5" fmla="*/ 9144 w 12201144"/>
              <a:gd name="connsiteY5" fmla="*/ 0 h 3429000"/>
              <a:gd name="connsiteX0" fmla="*/ 9144 w 12201144"/>
              <a:gd name="connsiteY0" fmla="*/ 0 h 3432736"/>
              <a:gd name="connsiteX1" fmla="*/ 12201144 w 12201144"/>
              <a:gd name="connsiteY1" fmla="*/ 0 h 3432736"/>
              <a:gd name="connsiteX2" fmla="*/ 12201144 w 12201144"/>
              <a:gd name="connsiteY2" fmla="*/ 3429000 h 3432736"/>
              <a:gd name="connsiteX3" fmla="*/ 7013448 w 12201144"/>
              <a:gd name="connsiteY3" fmla="*/ 2734056 h 3432736"/>
              <a:gd name="connsiteX4" fmla="*/ 0 w 12201144"/>
              <a:gd name="connsiteY4" fmla="*/ 1691640 h 3432736"/>
              <a:gd name="connsiteX5" fmla="*/ 9144 w 12201144"/>
              <a:gd name="connsiteY5" fmla="*/ 0 h 3432736"/>
              <a:gd name="connsiteX0" fmla="*/ 9144 w 12201144"/>
              <a:gd name="connsiteY0" fmla="*/ 0 h 3503181"/>
              <a:gd name="connsiteX1" fmla="*/ 12201144 w 12201144"/>
              <a:gd name="connsiteY1" fmla="*/ 0 h 3503181"/>
              <a:gd name="connsiteX2" fmla="*/ 12201144 w 12201144"/>
              <a:gd name="connsiteY2" fmla="*/ 3429000 h 3503181"/>
              <a:gd name="connsiteX3" fmla="*/ 7013448 w 12201144"/>
              <a:gd name="connsiteY3" fmla="*/ 2734056 h 3503181"/>
              <a:gd name="connsiteX4" fmla="*/ 0 w 12201144"/>
              <a:gd name="connsiteY4" fmla="*/ 1691640 h 3503181"/>
              <a:gd name="connsiteX5" fmla="*/ 9144 w 12201144"/>
              <a:gd name="connsiteY5" fmla="*/ 0 h 3503181"/>
              <a:gd name="connsiteX0" fmla="*/ 9144 w 12201144"/>
              <a:gd name="connsiteY0" fmla="*/ 0 h 3503181"/>
              <a:gd name="connsiteX1" fmla="*/ 12201144 w 12201144"/>
              <a:gd name="connsiteY1" fmla="*/ 0 h 3503181"/>
              <a:gd name="connsiteX2" fmla="*/ 12201144 w 12201144"/>
              <a:gd name="connsiteY2" fmla="*/ 3429000 h 3503181"/>
              <a:gd name="connsiteX3" fmla="*/ 7013448 w 12201144"/>
              <a:gd name="connsiteY3" fmla="*/ 2734056 h 3503181"/>
              <a:gd name="connsiteX4" fmla="*/ 0 w 12201144"/>
              <a:gd name="connsiteY4" fmla="*/ 1691640 h 3503181"/>
              <a:gd name="connsiteX5" fmla="*/ 9144 w 12201144"/>
              <a:gd name="connsiteY5" fmla="*/ 0 h 3503181"/>
              <a:gd name="connsiteX0" fmla="*/ 9144 w 12201144"/>
              <a:gd name="connsiteY0" fmla="*/ 0 h 3512695"/>
              <a:gd name="connsiteX1" fmla="*/ 12201144 w 12201144"/>
              <a:gd name="connsiteY1" fmla="*/ 0 h 3512695"/>
              <a:gd name="connsiteX2" fmla="*/ 12201144 w 12201144"/>
              <a:gd name="connsiteY2" fmla="*/ 3429000 h 3512695"/>
              <a:gd name="connsiteX3" fmla="*/ 7013448 w 12201144"/>
              <a:gd name="connsiteY3" fmla="*/ 2734056 h 3512695"/>
              <a:gd name="connsiteX4" fmla="*/ 0 w 12201144"/>
              <a:gd name="connsiteY4" fmla="*/ 1691640 h 3512695"/>
              <a:gd name="connsiteX5" fmla="*/ 9144 w 12201144"/>
              <a:gd name="connsiteY5" fmla="*/ 0 h 351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144" h="3512695">
                <a:moveTo>
                  <a:pt x="9144" y="0"/>
                </a:moveTo>
                <a:lnTo>
                  <a:pt x="12201144" y="0"/>
                </a:lnTo>
                <a:lnTo>
                  <a:pt x="12201144" y="3429000"/>
                </a:lnTo>
                <a:cubicBezTo>
                  <a:pt x="9251696" y="3774948"/>
                  <a:pt x="7547356" y="2950464"/>
                  <a:pt x="7013448" y="2734056"/>
                </a:cubicBezTo>
                <a:cubicBezTo>
                  <a:pt x="4608576" y="1783080"/>
                  <a:pt x="1636776" y="2606040"/>
                  <a:pt x="0" y="1691640"/>
                </a:cubicBezTo>
                <a:lnTo>
                  <a:pt x="9144" y="0"/>
                </a:lnTo>
                <a:close/>
              </a:path>
            </a:pathLst>
          </a:custGeom>
          <a:pattFill prst="pct5">
            <a:fgClr>
              <a:srgbClr val="0D61F5"/>
            </a:fgClr>
            <a:bgClr>
              <a:schemeClr val="bg1"/>
            </a:bgClr>
          </a:pattFill>
        </p:spPr>
        <p:txBody>
          <a:bodyPr/>
          <a:lstStyle/>
          <a:p>
            <a:endParaRPr lang="en-US"/>
          </a:p>
        </p:txBody>
      </p:sp>
      <p:sp>
        <p:nvSpPr>
          <p:cNvPr id="6" name="Text Placeholder 4">
            <a:extLst>
              <a:ext uri="{FF2B5EF4-FFF2-40B4-BE49-F238E27FC236}">
                <a16:creationId xmlns:a16="http://schemas.microsoft.com/office/drawing/2014/main" id="{7259E18C-97D3-DB45-BCCC-3015ECC22FEA}"/>
              </a:ext>
            </a:extLst>
          </p:cNvPr>
          <p:cNvSpPr>
            <a:spLocks noGrp="1"/>
          </p:cNvSpPr>
          <p:nvPr>
            <p:ph type="body" sz="quarter" idx="10" hasCustomPrompt="1"/>
          </p:nvPr>
        </p:nvSpPr>
        <p:spPr>
          <a:xfrm>
            <a:off x="825500" y="3781726"/>
            <a:ext cx="4572000" cy="2374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a:t>
            </a:r>
          </a:p>
          <a:p>
            <a:pPr lvl="0"/>
            <a:endParaRPr lang="en-US"/>
          </a:p>
        </p:txBody>
      </p:sp>
      <p:sp>
        <p:nvSpPr>
          <p:cNvPr id="7" name="Text Placeholder 6">
            <a:extLst>
              <a:ext uri="{FF2B5EF4-FFF2-40B4-BE49-F238E27FC236}">
                <a16:creationId xmlns:a16="http://schemas.microsoft.com/office/drawing/2014/main" id="{6183F35A-3DF0-4549-A95E-220D99B8CC1F}"/>
              </a:ext>
            </a:extLst>
          </p:cNvPr>
          <p:cNvSpPr>
            <a:spLocks noGrp="1"/>
          </p:cNvSpPr>
          <p:nvPr>
            <p:ph type="body" sz="quarter" idx="12" hasCustomPrompt="1"/>
          </p:nvPr>
        </p:nvSpPr>
        <p:spPr>
          <a:xfrm>
            <a:off x="6458458" y="3781425"/>
            <a:ext cx="4672584" cy="23749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t>Lorem ipsum dolor sit amet, consectetuer adipiscing elit, sed diam nonummy nibh euismod tincidunt ut laoreet dolore magna aliquam erat volutpat. Ut </a:t>
            </a:r>
            <a:r>
              <a:rPr lang="en-US" sz="2000" err="1"/>
              <a:t>wisi</a:t>
            </a:r>
            <a:r>
              <a:rPr lang="en-US" sz="2000"/>
              <a:t> </a:t>
            </a:r>
            <a:r>
              <a:rPr lang="en-US" sz="2000" err="1"/>
              <a:t>enim</a:t>
            </a:r>
            <a:r>
              <a:rPr lang="en-US" sz="2000"/>
              <a:t> ad minim </a:t>
            </a:r>
            <a:r>
              <a:rPr lang="en-US" sz="2000" err="1"/>
              <a:t>veniam</a:t>
            </a:r>
            <a:r>
              <a:rPr lang="en-US" sz="2000"/>
              <a:t>, </a:t>
            </a:r>
            <a:r>
              <a:rPr lang="en-US" sz="2000" err="1"/>
              <a:t>quis</a:t>
            </a:r>
            <a:r>
              <a:rPr lang="en-US" sz="2000"/>
              <a:t> </a:t>
            </a:r>
            <a:r>
              <a:rPr lang="en-US" sz="2000" err="1"/>
              <a:t>nostrud</a:t>
            </a:r>
            <a:r>
              <a:rPr lang="en-US" sz="2000"/>
              <a:t> </a:t>
            </a:r>
            <a:r>
              <a:rPr lang="en-US" sz="2000" err="1"/>
              <a:t>exerci</a:t>
            </a:r>
            <a:r>
              <a:rPr lang="en-US" sz="2000"/>
              <a:t> </a:t>
            </a:r>
            <a:r>
              <a:rPr lang="en-US" sz="2000" err="1"/>
              <a:t>tation</a:t>
            </a:r>
            <a:r>
              <a:rPr lang="en-US" sz="2000"/>
              <a:t> </a:t>
            </a:r>
            <a:r>
              <a:rPr lang="en-US" sz="2000" err="1"/>
              <a:t>ullamcorper</a:t>
            </a:r>
            <a:r>
              <a:rPr lang="en-US" sz="2000"/>
              <a:t> </a:t>
            </a:r>
            <a:r>
              <a:rPr lang="en-US" sz="2000" err="1"/>
              <a:t>suscipit</a:t>
            </a:r>
            <a:r>
              <a:rPr lang="en-US" sz="2000"/>
              <a:t> </a:t>
            </a:r>
            <a:r>
              <a:rPr lang="en-US" sz="2000" err="1"/>
              <a:t>lobortis</a:t>
            </a:r>
            <a:r>
              <a:rPr lang="en-US" sz="2000"/>
              <a:t> </a:t>
            </a:r>
            <a:r>
              <a:rPr lang="en-US" sz="2000" err="1"/>
              <a:t>nisl</a:t>
            </a:r>
            <a:r>
              <a:rPr lang="en-US" sz="2000"/>
              <a:t> </a:t>
            </a:r>
            <a:r>
              <a:rPr lang="en-US" sz="2000" err="1"/>
              <a:t>ut.</a:t>
            </a:r>
            <a:endParaRPr lang="en-US" sz="2000"/>
          </a:p>
          <a:p>
            <a:pPr lvl="0"/>
            <a:endParaRPr lang="en-US"/>
          </a:p>
        </p:txBody>
      </p:sp>
    </p:spTree>
    <p:extLst>
      <p:ext uri="{BB962C8B-B14F-4D97-AF65-F5344CB8AC3E}">
        <p14:creationId xmlns:p14="http://schemas.microsoft.com/office/powerpoint/2010/main" val="1850667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PARENT_BACKGROUN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019CC7-D8C9-AD47-95E4-F3871758B512}"/>
              </a:ext>
            </a:extLst>
          </p:cNvPr>
          <p:cNvSpPr>
            <a:spLocks noGrp="1"/>
          </p:cNvSpPr>
          <p:nvPr>
            <p:ph type="pic" sz="quarter" idx="12"/>
          </p:nvPr>
        </p:nvSpPr>
        <p:spPr>
          <a:xfrm>
            <a:off x="0" y="0"/>
            <a:ext cx="12192000" cy="6858000"/>
          </a:xfrm>
          <a:solidFill>
            <a:schemeClr val="bg2">
              <a:alpha val="20000"/>
            </a:schemeClr>
          </a:solidFill>
        </p:spPr>
        <p:txBody>
          <a:bodyPr/>
          <a:lstStyle/>
          <a:p>
            <a:endParaRPr lang="en-US"/>
          </a:p>
        </p:txBody>
      </p:sp>
      <p:sp>
        <p:nvSpPr>
          <p:cNvPr id="10" name="Title 9">
            <a:extLst>
              <a:ext uri="{FF2B5EF4-FFF2-40B4-BE49-F238E27FC236}">
                <a16:creationId xmlns:a16="http://schemas.microsoft.com/office/drawing/2014/main" id="{0A8CC0C7-D529-6740-A4C2-199C9870729B}"/>
              </a:ext>
            </a:extLst>
          </p:cNvPr>
          <p:cNvSpPr>
            <a:spLocks noGrp="1"/>
          </p:cNvSpPr>
          <p:nvPr>
            <p:ph type="title" hasCustomPrompt="1"/>
          </p:nvPr>
        </p:nvSpPr>
        <p:spPr>
          <a:xfrm>
            <a:off x="838200" y="691356"/>
            <a:ext cx="10515600" cy="1325563"/>
          </a:xfrm>
        </p:spPr>
        <p:txBody>
          <a:bodyPr/>
          <a:lstStyle>
            <a:lvl1pPr>
              <a:defRPr sz="5400" b="1"/>
            </a:lvl1pPr>
          </a:lstStyle>
          <a:p>
            <a:r>
              <a:rPr lang="en-US"/>
              <a:t>Headline</a:t>
            </a:r>
          </a:p>
        </p:txBody>
      </p:sp>
      <p:sp>
        <p:nvSpPr>
          <p:cNvPr id="8" name="Text Placeholder 3">
            <a:extLst>
              <a:ext uri="{FF2B5EF4-FFF2-40B4-BE49-F238E27FC236}">
                <a16:creationId xmlns:a16="http://schemas.microsoft.com/office/drawing/2014/main" id="{7FC3FB07-7865-C841-810A-9B4F763914DD}"/>
              </a:ext>
            </a:extLst>
          </p:cNvPr>
          <p:cNvSpPr>
            <a:spLocks noGrp="1"/>
          </p:cNvSpPr>
          <p:nvPr>
            <p:ph type="body" sz="quarter" idx="10" hasCustomPrompt="1"/>
          </p:nvPr>
        </p:nvSpPr>
        <p:spPr>
          <a:xfrm>
            <a:off x="1225821" y="3906440"/>
            <a:ext cx="5257800" cy="3581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a:t>
            </a:r>
          </a:p>
        </p:txBody>
      </p:sp>
      <p:sp>
        <p:nvSpPr>
          <p:cNvPr id="9" name="Text Placeholder 3">
            <a:extLst>
              <a:ext uri="{FF2B5EF4-FFF2-40B4-BE49-F238E27FC236}">
                <a16:creationId xmlns:a16="http://schemas.microsoft.com/office/drawing/2014/main" id="{6232F609-7CD3-3041-8CA7-F78AAA1ED19C}"/>
              </a:ext>
            </a:extLst>
          </p:cNvPr>
          <p:cNvSpPr>
            <a:spLocks noGrp="1"/>
          </p:cNvSpPr>
          <p:nvPr>
            <p:ph type="body" sz="quarter" idx="11" hasCustomPrompt="1"/>
          </p:nvPr>
        </p:nvSpPr>
        <p:spPr>
          <a:xfrm>
            <a:off x="6788421" y="3906440"/>
            <a:ext cx="4800600" cy="3581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t>Lorem ipsum dolor sit </a:t>
            </a:r>
            <a:r>
              <a:rPr lang="en-US" sz="2000" err="1"/>
              <a:t>amet</a:t>
            </a:r>
            <a:r>
              <a:rPr lang="en-US" sz="2000"/>
              <a:t>, </a:t>
            </a:r>
            <a:r>
              <a:rPr lang="en-US" sz="2000" err="1"/>
              <a:t>consectetuer</a:t>
            </a:r>
            <a:r>
              <a:rPr lang="en-US" sz="2000"/>
              <a:t> </a:t>
            </a:r>
            <a:r>
              <a:rPr lang="en-US" sz="2000" err="1"/>
              <a:t>adipiscing</a:t>
            </a:r>
            <a:r>
              <a:rPr lang="en-US" sz="2000"/>
              <a:t> </a:t>
            </a:r>
            <a:r>
              <a:rPr lang="en-US" sz="2000" err="1"/>
              <a:t>elit</a:t>
            </a:r>
            <a:r>
              <a:rPr lang="en-US" sz="2000"/>
              <a:t>, sed diam </a:t>
            </a:r>
            <a:r>
              <a:rPr lang="en-US" sz="2000" err="1"/>
              <a:t>nonummy</a:t>
            </a:r>
            <a:r>
              <a:rPr lang="en-US" sz="2000"/>
              <a:t> </a:t>
            </a:r>
            <a:r>
              <a:rPr lang="en-US" sz="2000" err="1"/>
              <a:t>nibh</a:t>
            </a:r>
            <a:r>
              <a:rPr lang="en-US" sz="2000"/>
              <a:t> </a:t>
            </a:r>
            <a:r>
              <a:rPr lang="en-US" sz="2000" err="1"/>
              <a:t>euismod</a:t>
            </a:r>
            <a:r>
              <a:rPr lang="en-US" sz="2000"/>
              <a:t> </a:t>
            </a:r>
            <a:r>
              <a:rPr lang="en-US" sz="2000" err="1"/>
              <a:t>tincidunt</a:t>
            </a:r>
            <a:r>
              <a:rPr lang="en-US" sz="2000"/>
              <a:t> </a:t>
            </a:r>
            <a:r>
              <a:rPr lang="en-US" sz="2000" err="1"/>
              <a:t>ut</a:t>
            </a:r>
            <a:r>
              <a:rPr lang="en-US" sz="2000"/>
              <a:t> </a:t>
            </a:r>
            <a:r>
              <a:rPr lang="en-US" sz="2000" err="1"/>
              <a:t>laoreet</a:t>
            </a:r>
            <a:r>
              <a:rPr lang="en-US" sz="2000"/>
              <a:t> dolore magna </a:t>
            </a:r>
            <a:r>
              <a:rPr lang="en-US" sz="2000" err="1"/>
              <a:t>aliquam</a:t>
            </a:r>
            <a:r>
              <a:rPr lang="en-US" sz="2000"/>
              <a:t> </a:t>
            </a:r>
            <a:r>
              <a:rPr lang="en-US" sz="2000" err="1"/>
              <a:t>erat</a:t>
            </a:r>
            <a:r>
              <a:rPr lang="en-US" sz="2000"/>
              <a:t> </a:t>
            </a:r>
            <a:r>
              <a:rPr lang="en-US" sz="2000" err="1"/>
              <a:t>volutpat</a:t>
            </a:r>
            <a:r>
              <a:rPr lang="en-US" sz="2000"/>
              <a:t>.</a:t>
            </a:r>
          </a:p>
        </p:txBody>
      </p:sp>
    </p:spTree>
    <p:extLst>
      <p:ext uri="{BB962C8B-B14F-4D97-AF65-F5344CB8AC3E}">
        <p14:creationId xmlns:p14="http://schemas.microsoft.com/office/powerpoint/2010/main" val="3681883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_CIRCLE_CR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5C120-F588-2A4E-AF8D-3814436603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146" y="5832660"/>
            <a:ext cx="3020006" cy="781966"/>
          </a:xfrm>
          <a:prstGeom prst="rect">
            <a:avLst/>
          </a:prstGeom>
        </p:spPr>
      </p:pic>
      <p:pic>
        <p:nvPicPr>
          <p:cNvPr id="4" name="Picture 3">
            <a:extLst>
              <a:ext uri="{FF2B5EF4-FFF2-40B4-BE49-F238E27FC236}">
                <a16:creationId xmlns:a16="http://schemas.microsoft.com/office/drawing/2014/main" id="{D7EE682F-8107-F74C-9C8E-16B25FE677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393" y="453861"/>
            <a:ext cx="3629732" cy="352581"/>
          </a:xfrm>
          <a:prstGeom prst="rect">
            <a:avLst/>
          </a:prstGeom>
        </p:spPr>
      </p:pic>
      <p:sp>
        <p:nvSpPr>
          <p:cNvPr id="13" name="Picture Placeholder 12">
            <a:extLst>
              <a:ext uri="{FF2B5EF4-FFF2-40B4-BE49-F238E27FC236}">
                <a16:creationId xmlns:a16="http://schemas.microsoft.com/office/drawing/2014/main" id="{2B7E2C64-1900-0A4C-8E5A-AF61F45FF33C}"/>
              </a:ext>
            </a:extLst>
          </p:cNvPr>
          <p:cNvSpPr>
            <a:spLocks noGrp="1"/>
          </p:cNvSpPr>
          <p:nvPr>
            <p:ph type="pic" sz="quarter" idx="10"/>
          </p:nvPr>
        </p:nvSpPr>
        <p:spPr>
          <a:xfrm>
            <a:off x="6122822" y="-3265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a:p>
        </p:txBody>
      </p:sp>
      <p:sp>
        <p:nvSpPr>
          <p:cNvPr id="7" name="Text Placeholder 4">
            <a:extLst>
              <a:ext uri="{FF2B5EF4-FFF2-40B4-BE49-F238E27FC236}">
                <a16:creationId xmlns:a16="http://schemas.microsoft.com/office/drawing/2014/main" id="{58CFF4D2-AE98-CD45-9A0F-7808F603826A}"/>
              </a:ext>
            </a:extLst>
          </p:cNvPr>
          <p:cNvSpPr>
            <a:spLocks noGrp="1"/>
          </p:cNvSpPr>
          <p:nvPr>
            <p:ph type="body" sz="quarter" idx="13" hasCustomPrompt="1"/>
          </p:nvPr>
        </p:nvSpPr>
        <p:spPr>
          <a:xfrm>
            <a:off x="649105" y="2541207"/>
            <a:ext cx="4525962" cy="814387"/>
          </a:xfrm>
        </p:spPr>
        <p:txBody>
          <a:bodyPr>
            <a:noAutofit/>
          </a:bodyPr>
          <a:lstStyle>
            <a:lvl1pPr marL="0" indent="0">
              <a:buNone/>
              <a:defRPr sz="5400" b="1"/>
            </a:lvl1pPr>
          </a:lstStyle>
          <a:p>
            <a:pPr lvl="0"/>
            <a:r>
              <a:rPr lang="en-US" sz="5400" b="1"/>
              <a:t>Headline</a:t>
            </a:r>
            <a:endParaRPr lang="en-US"/>
          </a:p>
        </p:txBody>
      </p:sp>
      <p:sp>
        <p:nvSpPr>
          <p:cNvPr id="8" name="Text Placeholder 4">
            <a:extLst>
              <a:ext uri="{FF2B5EF4-FFF2-40B4-BE49-F238E27FC236}">
                <a16:creationId xmlns:a16="http://schemas.microsoft.com/office/drawing/2014/main" id="{7EA36F0D-D883-0B45-B01A-9F445BBE1CF4}"/>
              </a:ext>
            </a:extLst>
          </p:cNvPr>
          <p:cNvSpPr>
            <a:spLocks noGrp="1"/>
          </p:cNvSpPr>
          <p:nvPr>
            <p:ph type="body" sz="quarter" idx="14" hasCustomPrompt="1"/>
          </p:nvPr>
        </p:nvSpPr>
        <p:spPr>
          <a:xfrm>
            <a:off x="649105" y="3382455"/>
            <a:ext cx="4525962" cy="814387"/>
          </a:xfrm>
        </p:spPr>
        <p:txBody>
          <a:bodyPr>
            <a:noAutofit/>
          </a:bodyPr>
          <a:lstStyle>
            <a:lvl1pPr marL="0" indent="0">
              <a:buNone/>
              <a:defRPr sz="5100" b="0" i="0">
                <a:latin typeface="PBS Sans Light" panose="020B0303030404020204" pitchFamily="34" charset="77"/>
              </a:defRPr>
            </a:lvl1pPr>
          </a:lstStyle>
          <a:p>
            <a:pPr lvl="0"/>
            <a:r>
              <a:rPr lang="en-US" sz="4800" b="1"/>
              <a:t>Subheadline</a:t>
            </a:r>
            <a:endParaRPr lang="en-US"/>
          </a:p>
        </p:txBody>
      </p:sp>
    </p:spTree>
    <p:extLst>
      <p:ext uri="{BB962C8B-B14F-4D97-AF65-F5344CB8AC3E}">
        <p14:creationId xmlns:p14="http://schemas.microsoft.com/office/powerpoint/2010/main" val="1981541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_TOC_CIRCLE_CROP">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B7E2C64-1900-0A4C-8E5A-AF61F45FF33C}"/>
              </a:ext>
            </a:extLst>
          </p:cNvPr>
          <p:cNvSpPr>
            <a:spLocks noGrp="1"/>
          </p:cNvSpPr>
          <p:nvPr>
            <p:ph type="pic" sz="quarter" idx="10"/>
          </p:nvPr>
        </p:nvSpPr>
        <p:spPr>
          <a:xfrm>
            <a:off x="6122822" y="-3265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a:p>
        </p:txBody>
      </p:sp>
      <p:sp>
        <p:nvSpPr>
          <p:cNvPr id="18" name="Text Placeholder 17">
            <a:extLst>
              <a:ext uri="{FF2B5EF4-FFF2-40B4-BE49-F238E27FC236}">
                <a16:creationId xmlns:a16="http://schemas.microsoft.com/office/drawing/2014/main" id="{EFB0BDEE-1E86-314B-B86C-09EC8386D491}"/>
              </a:ext>
            </a:extLst>
          </p:cNvPr>
          <p:cNvSpPr>
            <a:spLocks noGrp="1"/>
          </p:cNvSpPr>
          <p:nvPr>
            <p:ph type="body" sz="quarter" idx="11" hasCustomPrompt="1"/>
          </p:nvPr>
        </p:nvSpPr>
        <p:spPr>
          <a:xfrm>
            <a:off x="456809" y="603396"/>
            <a:ext cx="6291263" cy="580054"/>
          </a:xfrm>
        </p:spPr>
        <p:txBody>
          <a:bodyPr>
            <a:normAutofit/>
          </a:bodyPr>
          <a:lstStyle>
            <a:lvl1pPr marL="0" indent="0">
              <a:buNone/>
              <a:defRPr sz="3600" b="1"/>
            </a:lvl1pPr>
          </a:lstStyle>
          <a:p>
            <a:pPr lvl="0"/>
            <a:r>
              <a:rPr lang="en-US"/>
              <a:t>1   Headline</a:t>
            </a:r>
          </a:p>
        </p:txBody>
      </p:sp>
      <p:sp>
        <p:nvSpPr>
          <p:cNvPr id="19" name="Text Placeholder 19">
            <a:extLst>
              <a:ext uri="{FF2B5EF4-FFF2-40B4-BE49-F238E27FC236}">
                <a16:creationId xmlns:a16="http://schemas.microsoft.com/office/drawing/2014/main" id="{C8D462AE-3AB0-6743-8E88-90738593D63A}"/>
              </a:ext>
            </a:extLst>
          </p:cNvPr>
          <p:cNvSpPr>
            <a:spLocks noGrp="1"/>
          </p:cNvSpPr>
          <p:nvPr>
            <p:ph type="body" sz="quarter" idx="12" hasCustomPrompt="1"/>
          </p:nvPr>
        </p:nvSpPr>
        <p:spPr>
          <a:xfrm>
            <a:off x="1072877" y="1295400"/>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0" name="Text Placeholder 17">
            <a:extLst>
              <a:ext uri="{FF2B5EF4-FFF2-40B4-BE49-F238E27FC236}">
                <a16:creationId xmlns:a16="http://schemas.microsoft.com/office/drawing/2014/main" id="{BCF09BC6-E6B8-3941-80F9-D3828ECA89BD}"/>
              </a:ext>
            </a:extLst>
          </p:cNvPr>
          <p:cNvSpPr>
            <a:spLocks noGrp="1"/>
          </p:cNvSpPr>
          <p:nvPr>
            <p:ph type="body" sz="quarter" idx="13" hasCustomPrompt="1"/>
          </p:nvPr>
        </p:nvSpPr>
        <p:spPr>
          <a:xfrm>
            <a:off x="456809" y="2169729"/>
            <a:ext cx="6291263" cy="580054"/>
          </a:xfrm>
        </p:spPr>
        <p:txBody>
          <a:bodyPr>
            <a:normAutofit/>
          </a:bodyPr>
          <a:lstStyle>
            <a:lvl1pPr marL="0" indent="0">
              <a:buNone/>
              <a:defRPr sz="3600" b="1"/>
            </a:lvl1pPr>
          </a:lstStyle>
          <a:p>
            <a:pPr lvl="0"/>
            <a:r>
              <a:rPr lang="en-US"/>
              <a:t>2   Headline</a:t>
            </a:r>
          </a:p>
        </p:txBody>
      </p:sp>
      <p:sp>
        <p:nvSpPr>
          <p:cNvPr id="21" name="Text Placeholder 17">
            <a:extLst>
              <a:ext uri="{FF2B5EF4-FFF2-40B4-BE49-F238E27FC236}">
                <a16:creationId xmlns:a16="http://schemas.microsoft.com/office/drawing/2014/main" id="{B57EE506-D0F1-E349-B207-041365EDC157}"/>
              </a:ext>
            </a:extLst>
          </p:cNvPr>
          <p:cNvSpPr>
            <a:spLocks noGrp="1"/>
          </p:cNvSpPr>
          <p:nvPr>
            <p:ph type="body" sz="quarter" idx="14" hasCustomPrompt="1"/>
          </p:nvPr>
        </p:nvSpPr>
        <p:spPr>
          <a:xfrm>
            <a:off x="456809" y="3736062"/>
            <a:ext cx="6291263" cy="580054"/>
          </a:xfrm>
        </p:spPr>
        <p:txBody>
          <a:bodyPr>
            <a:normAutofit/>
          </a:bodyPr>
          <a:lstStyle>
            <a:lvl1pPr marL="0" indent="0">
              <a:buNone/>
              <a:defRPr sz="3600" b="1"/>
            </a:lvl1pPr>
          </a:lstStyle>
          <a:p>
            <a:pPr lvl="0"/>
            <a:r>
              <a:rPr lang="en-US"/>
              <a:t>3  Headline</a:t>
            </a:r>
          </a:p>
        </p:txBody>
      </p:sp>
      <p:sp>
        <p:nvSpPr>
          <p:cNvPr id="22" name="Text Placeholder 17">
            <a:extLst>
              <a:ext uri="{FF2B5EF4-FFF2-40B4-BE49-F238E27FC236}">
                <a16:creationId xmlns:a16="http://schemas.microsoft.com/office/drawing/2014/main" id="{90C0AAF0-9C69-0041-AAD7-FA396C03CEFF}"/>
              </a:ext>
            </a:extLst>
          </p:cNvPr>
          <p:cNvSpPr>
            <a:spLocks noGrp="1"/>
          </p:cNvSpPr>
          <p:nvPr>
            <p:ph type="body" sz="quarter" idx="16" hasCustomPrompt="1"/>
          </p:nvPr>
        </p:nvSpPr>
        <p:spPr>
          <a:xfrm>
            <a:off x="456809" y="5302396"/>
            <a:ext cx="6291263" cy="580054"/>
          </a:xfrm>
        </p:spPr>
        <p:txBody>
          <a:bodyPr>
            <a:normAutofit/>
          </a:bodyPr>
          <a:lstStyle>
            <a:lvl1pPr marL="0" indent="0">
              <a:buNone/>
              <a:defRPr sz="3600" b="1"/>
            </a:lvl1pPr>
          </a:lstStyle>
          <a:p>
            <a:pPr lvl="0"/>
            <a:r>
              <a:rPr lang="en-US"/>
              <a:t>4   Headline</a:t>
            </a:r>
          </a:p>
        </p:txBody>
      </p:sp>
      <p:sp>
        <p:nvSpPr>
          <p:cNvPr id="23" name="Text Placeholder 19">
            <a:extLst>
              <a:ext uri="{FF2B5EF4-FFF2-40B4-BE49-F238E27FC236}">
                <a16:creationId xmlns:a16="http://schemas.microsoft.com/office/drawing/2014/main" id="{E98F1B7C-8481-6F42-83A5-BA8DD504D0A0}"/>
              </a:ext>
            </a:extLst>
          </p:cNvPr>
          <p:cNvSpPr>
            <a:spLocks noGrp="1"/>
          </p:cNvSpPr>
          <p:nvPr>
            <p:ph type="body" sz="quarter" idx="18" hasCustomPrompt="1"/>
          </p:nvPr>
        </p:nvSpPr>
        <p:spPr>
          <a:xfrm>
            <a:off x="1072877" y="2845904"/>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4" name="Text Placeholder 19">
            <a:extLst>
              <a:ext uri="{FF2B5EF4-FFF2-40B4-BE49-F238E27FC236}">
                <a16:creationId xmlns:a16="http://schemas.microsoft.com/office/drawing/2014/main" id="{29D155D8-726E-2043-B557-40F8C75B5159}"/>
              </a:ext>
            </a:extLst>
          </p:cNvPr>
          <p:cNvSpPr>
            <a:spLocks noGrp="1"/>
          </p:cNvSpPr>
          <p:nvPr>
            <p:ph type="body" sz="quarter" idx="19" hasCustomPrompt="1"/>
          </p:nvPr>
        </p:nvSpPr>
        <p:spPr>
          <a:xfrm>
            <a:off x="1072877" y="4416287"/>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5" name="Text Placeholder 19">
            <a:extLst>
              <a:ext uri="{FF2B5EF4-FFF2-40B4-BE49-F238E27FC236}">
                <a16:creationId xmlns:a16="http://schemas.microsoft.com/office/drawing/2014/main" id="{0E8065A6-E5AD-754C-AA0C-04E70C82B75E}"/>
              </a:ext>
            </a:extLst>
          </p:cNvPr>
          <p:cNvSpPr>
            <a:spLocks noGrp="1"/>
          </p:cNvSpPr>
          <p:nvPr>
            <p:ph type="body" sz="quarter" idx="20" hasCustomPrompt="1"/>
          </p:nvPr>
        </p:nvSpPr>
        <p:spPr>
          <a:xfrm>
            <a:off x="1072877" y="5966791"/>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Tree>
    <p:extLst>
      <p:ext uri="{BB962C8B-B14F-4D97-AF65-F5344CB8AC3E}">
        <p14:creationId xmlns:p14="http://schemas.microsoft.com/office/powerpoint/2010/main" val="3944214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C_CIRCLE_CROP_V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B7E2C64-1900-0A4C-8E5A-AF61F45FF33C}"/>
              </a:ext>
            </a:extLst>
          </p:cNvPr>
          <p:cNvSpPr>
            <a:spLocks noGrp="1"/>
          </p:cNvSpPr>
          <p:nvPr>
            <p:ph type="pic" sz="quarter" idx="10"/>
          </p:nvPr>
        </p:nvSpPr>
        <p:spPr>
          <a:xfrm>
            <a:off x="6122822" y="-3265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a:p>
        </p:txBody>
      </p:sp>
      <p:sp>
        <p:nvSpPr>
          <p:cNvPr id="8" name="Text Placeholder 4">
            <a:extLst>
              <a:ext uri="{FF2B5EF4-FFF2-40B4-BE49-F238E27FC236}">
                <a16:creationId xmlns:a16="http://schemas.microsoft.com/office/drawing/2014/main" id="{0CEA484C-97A2-7D41-8C3F-8B911E8859B5}"/>
              </a:ext>
            </a:extLst>
          </p:cNvPr>
          <p:cNvSpPr>
            <a:spLocks noGrp="1"/>
          </p:cNvSpPr>
          <p:nvPr>
            <p:ph type="body" sz="quarter" idx="12" hasCustomPrompt="1"/>
          </p:nvPr>
        </p:nvSpPr>
        <p:spPr>
          <a:xfrm>
            <a:off x="661589" y="1476667"/>
            <a:ext cx="5079203" cy="892175"/>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Lorem ipsum dolor sit amet, consectetuer adipiscing elit, sed diam </a:t>
            </a:r>
            <a:r>
              <a:rPr lang="en-US" err="1"/>
              <a:t>nonmunny</a:t>
            </a:r>
            <a:r>
              <a:rPr lang="en-US"/>
              <a:t> nibh dolor sit amet, </a:t>
            </a:r>
            <a:r>
              <a:rPr lang="en-US" err="1"/>
              <a:t>consectuetuer</a:t>
            </a:r>
            <a:r>
              <a:rPr lang="en-US"/>
              <a:t> </a:t>
            </a:r>
            <a:r>
              <a:rPr lang="en-US" err="1"/>
              <a:t>adipsicing</a:t>
            </a:r>
            <a:endParaRPr lang="en-US"/>
          </a:p>
        </p:txBody>
      </p:sp>
      <p:sp>
        <p:nvSpPr>
          <p:cNvPr id="9" name="Text Placeholder 4">
            <a:extLst>
              <a:ext uri="{FF2B5EF4-FFF2-40B4-BE49-F238E27FC236}">
                <a16:creationId xmlns:a16="http://schemas.microsoft.com/office/drawing/2014/main" id="{EE8E0135-822C-224F-B264-D23D9881B78D}"/>
              </a:ext>
            </a:extLst>
          </p:cNvPr>
          <p:cNvSpPr>
            <a:spLocks noGrp="1"/>
          </p:cNvSpPr>
          <p:nvPr>
            <p:ph type="body" sz="quarter" idx="16" hasCustomPrompt="1"/>
          </p:nvPr>
        </p:nvSpPr>
        <p:spPr>
          <a:xfrm>
            <a:off x="938210" y="592429"/>
            <a:ext cx="4525962" cy="814387"/>
          </a:xfrm>
        </p:spPr>
        <p:txBody>
          <a:bodyPr>
            <a:noAutofit/>
          </a:bodyPr>
          <a:lstStyle>
            <a:lvl1pPr marL="0" indent="0" algn="ctr">
              <a:buNone/>
              <a:defRPr sz="5400" b="1"/>
            </a:lvl1pPr>
          </a:lstStyle>
          <a:p>
            <a:pPr lvl="0"/>
            <a:r>
              <a:rPr lang="en-US" sz="5400" b="1"/>
              <a:t>Headline</a:t>
            </a:r>
            <a:endParaRPr lang="en-US"/>
          </a:p>
        </p:txBody>
      </p:sp>
      <p:sp>
        <p:nvSpPr>
          <p:cNvPr id="10" name="Text Placeholder 3">
            <a:extLst>
              <a:ext uri="{FF2B5EF4-FFF2-40B4-BE49-F238E27FC236}">
                <a16:creationId xmlns:a16="http://schemas.microsoft.com/office/drawing/2014/main" id="{A6C49921-FFF9-E641-97EB-05E6F8C74C6F}"/>
              </a:ext>
            </a:extLst>
          </p:cNvPr>
          <p:cNvSpPr>
            <a:spLocks noGrp="1"/>
          </p:cNvSpPr>
          <p:nvPr>
            <p:ph type="body" sz="quarter" idx="17" hasCustomPrompt="1"/>
          </p:nvPr>
        </p:nvSpPr>
        <p:spPr>
          <a:xfrm>
            <a:off x="1635125" y="2646363"/>
            <a:ext cx="4071938" cy="83099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FFFFFF"/>
                </a:solidFill>
                <a:latin typeface="PBS Sans" panose="020B0503030404020204" pitchFamily="34" charset="77"/>
              </a:rPr>
              <a:t>Lorem ipsum dolor sit amet, consectetuer adipiscing elit, sed diam nonummy nibh dolor sit amet, consectetuer adipiscing</a:t>
            </a:r>
          </a:p>
        </p:txBody>
      </p:sp>
      <p:sp>
        <p:nvSpPr>
          <p:cNvPr id="11" name="Text Placeholder 3">
            <a:extLst>
              <a:ext uri="{FF2B5EF4-FFF2-40B4-BE49-F238E27FC236}">
                <a16:creationId xmlns:a16="http://schemas.microsoft.com/office/drawing/2014/main" id="{FF4AC646-F35D-664E-AB08-5AA8565C9C00}"/>
              </a:ext>
            </a:extLst>
          </p:cNvPr>
          <p:cNvSpPr>
            <a:spLocks noGrp="1"/>
          </p:cNvSpPr>
          <p:nvPr>
            <p:ph type="body" sz="quarter" idx="18" hasCustomPrompt="1"/>
          </p:nvPr>
        </p:nvSpPr>
        <p:spPr>
          <a:xfrm>
            <a:off x="1635125" y="4032401"/>
            <a:ext cx="4071938" cy="83099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FFFFFF"/>
                </a:solidFill>
                <a:latin typeface="PBS Sans" panose="020B0503030404020204" pitchFamily="34" charset="77"/>
              </a:rPr>
              <a:t>Lorem ipsum dolor sit amet, consectetuer adipiscing elit, sed diam nonummy nibh dolor sit amet, consectetuer adipiscing</a:t>
            </a:r>
          </a:p>
        </p:txBody>
      </p:sp>
      <p:sp>
        <p:nvSpPr>
          <p:cNvPr id="12" name="Text Placeholder 3">
            <a:extLst>
              <a:ext uri="{FF2B5EF4-FFF2-40B4-BE49-F238E27FC236}">
                <a16:creationId xmlns:a16="http://schemas.microsoft.com/office/drawing/2014/main" id="{84EEA331-E301-BA4E-B44A-74E1C39E31F9}"/>
              </a:ext>
            </a:extLst>
          </p:cNvPr>
          <p:cNvSpPr>
            <a:spLocks noGrp="1"/>
          </p:cNvSpPr>
          <p:nvPr>
            <p:ph type="body" sz="quarter" idx="19" hasCustomPrompt="1"/>
          </p:nvPr>
        </p:nvSpPr>
        <p:spPr>
          <a:xfrm>
            <a:off x="1635125" y="5418439"/>
            <a:ext cx="4071938" cy="83099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FFFFFF"/>
                </a:solidFill>
                <a:latin typeface="PBS Sans" panose="020B0503030404020204" pitchFamily="34" charset="77"/>
              </a:rPr>
              <a:t>Lorem ipsum dolor sit amet, consectetuer adipiscing elit, sed diam nonummy nibh dolor sit amet, consectetuer adipiscing</a:t>
            </a:r>
          </a:p>
        </p:txBody>
      </p:sp>
    </p:spTree>
    <p:extLst>
      <p:ext uri="{BB962C8B-B14F-4D97-AF65-F5344CB8AC3E}">
        <p14:creationId xmlns:p14="http://schemas.microsoft.com/office/powerpoint/2010/main" val="2359113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_COLUMN_IMAGE_CIRCLE_CROP">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B7E2C64-1900-0A4C-8E5A-AF61F45FF33C}"/>
              </a:ext>
            </a:extLst>
          </p:cNvPr>
          <p:cNvSpPr>
            <a:spLocks noGrp="1"/>
          </p:cNvSpPr>
          <p:nvPr>
            <p:ph type="pic" sz="quarter" idx="10"/>
          </p:nvPr>
        </p:nvSpPr>
        <p:spPr>
          <a:xfrm>
            <a:off x="6122822" y="-3265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a:p>
        </p:txBody>
      </p:sp>
      <p:sp>
        <p:nvSpPr>
          <p:cNvPr id="10" name="Text Placeholder 2">
            <a:extLst>
              <a:ext uri="{FF2B5EF4-FFF2-40B4-BE49-F238E27FC236}">
                <a16:creationId xmlns:a16="http://schemas.microsoft.com/office/drawing/2014/main" id="{49E088B2-A073-3A4B-A324-393C46C5F792}"/>
              </a:ext>
            </a:extLst>
          </p:cNvPr>
          <p:cNvSpPr>
            <a:spLocks noGrp="1"/>
          </p:cNvSpPr>
          <p:nvPr>
            <p:ph type="body" sz="quarter" idx="12" hasCustomPrompt="1"/>
          </p:nvPr>
        </p:nvSpPr>
        <p:spPr>
          <a:xfrm>
            <a:off x="1225821" y="2185884"/>
            <a:ext cx="3808752" cy="32988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2000">
                <a:solidFill>
                  <a:schemeClr val="bg1"/>
                </a:solidFill>
              </a:rPr>
              <a:t> </a:t>
            </a:r>
            <a:r>
              <a:rPr lang="en-US" sz="2000" err="1">
                <a:solidFill>
                  <a:schemeClr val="bg1"/>
                </a:solidFill>
              </a:rPr>
              <a:t>adipiscing</a:t>
            </a:r>
            <a:r>
              <a:rPr lang="en-US" sz="2000">
                <a:solidFill>
                  <a:schemeClr val="bg1"/>
                </a:solidFill>
              </a:rPr>
              <a:t> </a:t>
            </a:r>
            <a:r>
              <a:rPr lang="en-US" sz="2000" err="1">
                <a:solidFill>
                  <a:schemeClr val="bg1"/>
                </a:solidFill>
              </a:rPr>
              <a:t>elit</a:t>
            </a:r>
            <a:r>
              <a:rPr lang="en-US" sz="2000">
                <a:solidFill>
                  <a:schemeClr val="bg1"/>
                </a:solidFill>
              </a:rPr>
              <a:t>, sed diam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dolore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Ut </a:t>
            </a:r>
            <a:r>
              <a:rPr lang="en-US" sz="2000" err="1">
                <a:solidFill>
                  <a:schemeClr val="bg1"/>
                </a:solidFill>
              </a:rPr>
              <a:t>wisi</a:t>
            </a:r>
            <a:r>
              <a:rPr lang="en-US" sz="2000">
                <a:solidFill>
                  <a:schemeClr val="bg1"/>
                </a:solidFill>
              </a:rPr>
              <a:t> </a:t>
            </a:r>
            <a:r>
              <a:rPr lang="en-US" sz="2000" err="1">
                <a:solidFill>
                  <a:schemeClr val="bg1"/>
                </a:solidFill>
              </a:rPr>
              <a:t>enim</a:t>
            </a:r>
            <a:r>
              <a:rPr lang="en-US" sz="2000">
                <a:solidFill>
                  <a:schemeClr val="bg1"/>
                </a:solidFill>
              </a:rPr>
              <a:t> ad minim </a:t>
            </a:r>
            <a:r>
              <a:rPr lang="en-US" sz="2000" err="1">
                <a:solidFill>
                  <a:schemeClr val="bg1"/>
                </a:solidFill>
              </a:rPr>
              <a:t>veniam</a:t>
            </a:r>
            <a:r>
              <a:rPr lang="en-US" sz="2000">
                <a:solidFill>
                  <a:schemeClr val="bg1"/>
                </a:solidFill>
              </a:rPr>
              <a:t>, </a:t>
            </a:r>
            <a:r>
              <a:rPr lang="en-US" sz="2000" err="1">
                <a:solidFill>
                  <a:schemeClr val="bg1"/>
                </a:solidFill>
              </a:rPr>
              <a:t>quis</a:t>
            </a:r>
            <a:r>
              <a:rPr lang="en-US" sz="2000">
                <a:solidFill>
                  <a:schemeClr val="bg1"/>
                </a:solidFill>
              </a:rPr>
              <a:t> </a:t>
            </a:r>
            <a:r>
              <a:rPr lang="en-US" sz="2000" err="1">
                <a:solidFill>
                  <a:schemeClr val="bg1"/>
                </a:solidFill>
              </a:rPr>
              <a:t>nostrud</a:t>
            </a:r>
            <a:r>
              <a:rPr lang="en-US" sz="2000">
                <a:solidFill>
                  <a:schemeClr val="bg1"/>
                </a:solidFill>
              </a:rPr>
              <a:t> </a:t>
            </a:r>
            <a:r>
              <a:rPr lang="en-US" sz="2000" err="1">
                <a:solidFill>
                  <a:schemeClr val="bg1"/>
                </a:solidFill>
              </a:rPr>
              <a:t>exerci</a:t>
            </a:r>
            <a:r>
              <a:rPr lang="en-US" sz="2000">
                <a:solidFill>
                  <a:schemeClr val="bg1"/>
                </a:solidFill>
              </a:rPr>
              <a:t> </a:t>
            </a:r>
            <a:r>
              <a:rPr lang="en-US" sz="2000" err="1">
                <a:solidFill>
                  <a:schemeClr val="bg1"/>
                </a:solidFill>
              </a:rPr>
              <a:t>tation</a:t>
            </a:r>
            <a:r>
              <a:rPr lang="en-US" sz="2000">
                <a:solidFill>
                  <a:schemeClr val="bg1"/>
                </a:solidFill>
              </a:rPr>
              <a:t> </a:t>
            </a:r>
            <a:r>
              <a:rPr lang="en-US" sz="2000" err="1">
                <a:solidFill>
                  <a:schemeClr val="bg1"/>
                </a:solidFill>
              </a:rPr>
              <a:t>ullamcorper</a:t>
            </a:r>
            <a:r>
              <a:rPr lang="en-US" sz="2000">
                <a:solidFill>
                  <a:schemeClr val="bg1"/>
                </a:solidFill>
              </a:rPr>
              <a:t> </a:t>
            </a:r>
            <a:r>
              <a:rPr lang="en-US" sz="2000" err="1">
                <a:solidFill>
                  <a:schemeClr val="bg1"/>
                </a:solidFill>
              </a:rPr>
              <a:t>suscipit</a:t>
            </a:r>
            <a:r>
              <a:rPr lang="en-US" sz="2000">
                <a:solidFill>
                  <a:schemeClr val="bg1"/>
                </a:solidFill>
              </a:rPr>
              <a:t> </a:t>
            </a:r>
            <a:r>
              <a:rPr lang="en-US" sz="2000" err="1">
                <a:solidFill>
                  <a:schemeClr val="bg1"/>
                </a:solidFill>
              </a:rPr>
              <a:t>lobortis</a:t>
            </a:r>
            <a:r>
              <a:rPr lang="en-US" sz="2000">
                <a:solidFill>
                  <a:schemeClr val="bg1"/>
                </a:solidFill>
              </a:rPr>
              <a:t> </a:t>
            </a:r>
            <a:r>
              <a:rPr lang="en-US" sz="2000" err="1">
                <a:solidFill>
                  <a:schemeClr val="bg1"/>
                </a:solidFill>
              </a:rPr>
              <a:t>nisl</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a:t>
            </a:r>
          </a:p>
          <a:p>
            <a:pPr lvl="0"/>
            <a:endParaRPr lang="en-US"/>
          </a:p>
        </p:txBody>
      </p:sp>
      <p:sp>
        <p:nvSpPr>
          <p:cNvPr id="14" name="Title 9">
            <a:extLst>
              <a:ext uri="{FF2B5EF4-FFF2-40B4-BE49-F238E27FC236}">
                <a16:creationId xmlns:a16="http://schemas.microsoft.com/office/drawing/2014/main" id="{69DA39C4-3DF2-914F-A692-6E42714F5861}"/>
              </a:ext>
            </a:extLst>
          </p:cNvPr>
          <p:cNvSpPr>
            <a:spLocks noGrp="1"/>
          </p:cNvSpPr>
          <p:nvPr>
            <p:ph type="title" hasCustomPrompt="1"/>
          </p:nvPr>
        </p:nvSpPr>
        <p:spPr>
          <a:xfrm>
            <a:off x="838200" y="691356"/>
            <a:ext cx="4196373" cy="1325563"/>
          </a:xfrm>
        </p:spPr>
        <p:txBody>
          <a:bodyPr/>
          <a:lstStyle>
            <a:lvl1pPr>
              <a:defRPr sz="5400" b="1"/>
            </a:lvl1pPr>
          </a:lstStyle>
          <a:p>
            <a:r>
              <a:rPr lang="en-US"/>
              <a:t>Headline</a:t>
            </a:r>
          </a:p>
        </p:txBody>
      </p:sp>
    </p:spTree>
    <p:extLst>
      <p:ext uri="{BB962C8B-B14F-4D97-AF65-F5344CB8AC3E}">
        <p14:creationId xmlns:p14="http://schemas.microsoft.com/office/powerpoint/2010/main" val="134150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_COLUMN_IMAGE_CIRCLE_CROP">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B7E2C64-1900-0A4C-8E5A-AF61F45FF33C}"/>
              </a:ext>
            </a:extLst>
          </p:cNvPr>
          <p:cNvSpPr>
            <a:spLocks noGrp="1"/>
          </p:cNvSpPr>
          <p:nvPr>
            <p:ph type="pic" sz="quarter" idx="10"/>
          </p:nvPr>
        </p:nvSpPr>
        <p:spPr>
          <a:xfrm>
            <a:off x="6122822" y="-3265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dirty="0"/>
          </a:p>
        </p:txBody>
      </p:sp>
      <p:sp>
        <p:nvSpPr>
          <p:cNvPr id="10" name="Text Placeholder 2">
            <a:extLst>
              <a:ext uri="{FF2B5EF4-FFF2-40B4-BE49-F238E27FC236}">
                <a16:creationId xmlns:a16="http://schemas.microsoft.com/office/drawing/2014/main" id="{49E088B2-A073-3A4B-A324-393C46C5F792}"/>
              </a:ext>
            </a:extLst>
          </p:cNvPr>
          <p:cNvSpPr>
            <a:spLocks noGrp="1"/>
          </p:cNvSpPr>
          <p:nvPr>
            <p:ph type="body" sz="quarter" idx="12" hasCustomPrompt="1"/>
          </p:nvPr>
        </p:nvSpPr>
        <p:spPr>
          <a:xfrm>
            <a:off x="1225821" y="2185884"/>
            <a:ext cx="3808752" cy="32988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2000">
                <a:solidFill>
                  <a:schemeClr val="bg1"/>
                </a:solidFill>
              </a:rPr>
              <a:t> </a:t>
            </a:r>
            <a:r>
              <a:rPr lang="en-US" sz="2000" err="1">
                <a:solidFill>
                  <a:schemeClr val="bg1"/>
                </a:solidFill>
              </a:rPr>
              <a:t>adipiscing</a:t>
            </a:r>
            <a:r>
              <a:rPr lang="en-US" sz="2000">
                <a:solidFill>
                  <a:schemeClr val="bg1"/>
                </a:solidFill>
              </a:rPr>
              <a:t> </a:t>
            </a:r>
            <a:r>
              <a:rPr lang="en-US" sz="2000" err="1">
                <a:solidFill>
                  <a:schemeClr val="bg1"/>
                </a:solidFill>
              </a:rPr>
              <a:t>elit</a:t>
            </a:r>
            <a:r>
              <a:rPr lang="en-US" sz="2000">
                <a:solidFill>
                  <a:schemeClr val="bg1"/>
                </a:solidFill>
              </a:rPr>
              <a:t>, sed diam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dolore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Ut </a:t>
            </a:r>
            <a:r>
              <a:rPr lang="en-US" sz="2000" err="1">
                <a:solidFill>
                  <a:schemeClr val="bg1"/>
                </a:solidFill>
              </a:rPr>
              <a:t>wisi</a:t>
            </a:r>
            <a:r>
              <a:rPr lang="en-US" sz="2000">
                <a:solidFill>
                  <a:schemeClr val="bg1"/>
                </a:solidFill>
              </a:rPr>
              <a:t> </a:t>
            </a:r>
            <a:r>
              <a:rPr lang="en-US" sz="2000" err="1">
                <a:solidFill>
                  <a:schemeClr val="bg1"/>
                </a:solidFill>
              </a:rPr>
              <a:t>enim</a:t>
            </a:r>
            <a:r>
              <a:rPr lang="en-US" sz="2000">
                <a:solidFill>
                  <a:schemeClr val="bg1"/>
                </a:solidFill>
              </a:rPr>
              <a:t> ad minim </a:t>
            </a:r>
            <a:r>
              <a:rPr lang="en-US" sz="2000" err="1">
                <a:solidFill>
                  <a:schemeClr val="bg1"/>
                </a:solidFill>
              </a:rPr>
              <a:t>veniam</a:t>
            </a:r>
            <a:r>
              <a:rPr lang="en-US" sz="2000">
                <a:solidFill>
                  <a:schemeClr val="bg1"/>
                </a:solidFill>
              </a:rPr>
              <a:t>, </a:t>
            </a:r>
            <a:r>
              <a:rPr lang="en-US" sz="2000" err="1">
                <a:solidFill>
                  <a:schemeClr val="bg1"/>
                </a:solidFill>
              </a:rPr>
              <a:t>quis</a:t>
            </a:r>
            <a:r>
              <a:rPr lang="en-US" sz="2000">
                <a:solidFill>
                  <a:schemeClr val="bg1"/>
                </a:solidFill>
              </a:rPr>
              <a:t> </a:t>
            </a:r>
            <a:r>
              <a:rPr lang="en-US" sz="2000" err="1">
                <a:solidFill>
                  <a:schemeClr val="bg1"/>
                </a:solidFill>
              </a:rPr>
              <a:t>nostrud</a:t>
            </a:r>
            <a:r>
              <a:rPr lang="en-US" sz="2000">
                <a:solidFill>
                  <a:schemeClr val="bg1"/>
                </a:solidFill>
              </a:rPr>
              <a:t> </a:t>
            </a:r>
            <a:r>
              <a:rPr lang="en-US" sz="2000" err="1">
                <a:solidFill>
                  <a:schemeClr val="bg1"/>
                </a:solidFill>
              </a:rPr>
              <a:t>exerci</a:t>
            </a:r>
            <a:r>
              <a:rPr lang="en-US" sz="2000">
                <a:solidFill>
                  <a:schemeClr val="bg1"/>
                </a:solidFill>
              </a:rPr>
              <a:t> </a:t>
            </a:r>
            <a:r>
              <a:rPr lang="en-US" sz="2000" err="1">
                <a:solidFill>
                  <a:schemeClr val="bg1"/>
                </a:solidFill>
              </a:rPr>
              <a:t>tation</a:t>
            </a:r>
            <a:r>
              <a:rPr lang="en-US" sz="2000">
                <a:solidFill>
                  <a:schemeClr val="bg1"/>
                </a:solidFill>
              </a:rPr>
              <a:t> </a:t>
            </a:r>
            <a:r>
              <a:rPr lang="en-US" sz="2000" err="1">
                <a:solidFill>
                  <a:schemeClr val="bg1"/>
                </a:solidFill>
              </a:rPr>
              <a:t>ullamcorper</a:t>
            </a:r>
            <a:r>
              <a:rPr lang="en-US" sz="2000">
                <a:solidFill>
                  <a:schemeClr val="bg1"/>
                </a:solidFill>
              </a:rPr>
              <a:t> </a:t>
            </a:r>
            <a:r>
              <a:rPr lang="en-US" sz="2000" err="1">
                <a:solidFill>
                  <a:schemeClr val="bg1"/>
                </a:solidFill>
              </a:rPr>
              <a:t>suscipit</a:t>
            </a:r>
            <a:r>
              <a:rPr lang="en-US" sz="2000">
                <a:solidFill>
                  <a:schemeClr val="bg1"/>
                </a:solidFill>
              </a:rPr>
              <a:t> </a:t>
            </a:r>
            <a:r>
              <a:rPr lang="en-US" sz="2000" err="1">
                <a:solidFill>
                  <a:schemeClr val="bg1"/>
                </a:solidFill>
              </a:rPr>
              <a:t>lobortis</a:t>
            </a:r>
            <a:r>
              <a:rPr lang="en-US" sz="2000">
                <a:solidFill>
                  <a:schemeClr val="bg1"/>
                </a:solidFill>
              </a:rPr>
              <a:t> </a:t>
            </a:r>
            <a:r>
              <a:rPr lang="en-US" sz="2000" err="1">
                <a:solidFill>
                  <a:schemeClr val="bg1"/>
                </a:solidFill>
              </a:rPr>
              <a:t>nisl</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a:t>
            </a:r>
          </a:p>
          <a:p>
            <a:pPr lvl="0"/>
            <a:endParaRPr lang="en-US"/>
          </a:p>
        </p:txBody>
      </p:sp>
      <p:sp>
        <p:nvSpPr>
          <p:cNvPr id="14" name="Title 9">
            <a:extLst>
              <a:ext uri="{FF2B5EF4-FFF2-40B4-BE49-F238E27FC236}">
                <a16:creationId xmlns:a16="http://schemas.microsoft.com/office/drawing/2014/main" id="{69DA39C4-3DF2-914F-A692-6E42714F5861}"/>
              </a:ext>
            </a:extLst>
          </p:cNvPr>
          <p:cNvSpPr>
            <a:spLocks noGrp="1"/>
          </p:cNvSpPr>
          <p:nvPr>
            <p:ph type="title" hasCustomPrompt="1"/>
          </p:nvPr>
        </p:nvSpPr>
        <p:spPr>
          <a:xfrm>
            <a:off x="838200" y="691356"/>
            <a:ext cx="10515600" cy="1325563"/>
          </a:xfrm>
        </p:spPr>
        <p:txBody>
          <a:bodyPr/>
          <a:lstStyle>
            <a:lvl1pPr>
              <a:defRPr sz="5400" b="1"/>
            </a:lvl1pPr>
          </a:lstStyle>
          <a:p>
            <a:r>
              <a:rPr lang="en-US"/>
              <a:t>Headline</a:t>
            </a:r>
          </a:p>
        </p:txBody>
      </p:sp>
    </p:spTree>
    <p:extLst>
      <p:ext uri="{BB962C8B-B14F-4D97-AF65-F5344CB8AC3E}">
        <p14:creationId xmlns:p14="http://schemas.microsoft.com/office/powerpoint/2010/main" val="272273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R_TOC_CIRCLE_CROP">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3352AFA6-A8CE-554F-8607-B326C04FE517}"/>
              </a:ext>
            </a:extLst>
          </p:cNvPr>
          <p:cNvSpPr>
            <a:spLocks noGrp="1"/>
          </p:cNvSpPr>
          <p:nvPr>
            <p:ph type="pic" sz="quarter" idx="10"/>
          </p:nvPr>
        </p:nvSpPr>
        <p:spPr>
          <a:xfrm flipH="1">
            <a:off x="-166255" y="-3620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a:p>
        </p:txBody>
      </p:sp>
      <p:sp>
        <p:nvSpPr>
          <p:cNvPr id="22" name="Text Placeholder 17">
            <a:extLst>
              <a:ext uri="{FF2B5EF4-FFF2-40B4-BE49-F238E27FC236}">
                <a16:creationId xmlns:a16="http://schemas.microsoft.com/office/drawing/2014/main" id="{C34C03AC-18E1-2449-916B-D6759605E332}"/>
              </a:ext>
            </a:extLst>
          </p:cNvPr>
          <p:cNvSpPr>
            <a:spLocks noGrp="1"/>
          </p:cNvSpPr>
          <p:nvPr>
            <p:ph type="body" sz="quarter" idx="11" hasCustomPrompt="1"/>
          </p:nvPr>
        </p:nvSpPr>
        <p:spPr>
          <a:xfrm>
            <a:off x="6378529" y="603396"/>
            <a:ext cx="6291263" cy="580054"/>
          </a:xfrm>
        </p:spPr>
        <p:txBody>
          <a:bodyPr>
            <a:normAutofit/>
          </a:bodyPr>
          <a:lstStyle>
            <a:lvl1pPr marL="0" indent="0">
              <a:buNone/>
              <a:defRPr sz="3600" b="1"/>
            </a:lvl1pPr>
          </a:lstStyle>
          <a:p>
            <a:pPr lvl="0"/>
            <a:r>
              <a:rPr lang="en-US"/>
              <a:t>1   Headline</a:t>
            </a:r>
          </a:p>
        </p:txBody>
      </p:sp>
      <p:sp>
        <p:nvSpPr>
          <p:cNvPr id="23" name="Text Placeholder 19">
            <a:extLst>
              <a:ext uri="{FF2B5EF4-FFF2-40B4-BE49-F238E27FC236}">
                <a16:creationId xmlns:a16="http://schemas.microsoft.com/office/drawing/2014/main" id="{D4BCBB3D-FE00-A947-B803-08CCFE0B1382}"/>
              </a:ext>
            </a:extLst>
          </p:cNvPr>
          <p:cNvSpPr>
            <a:spLocks noGrp="1"/>
          </p:cNvSpPr>
          <p:nvPr>
            <p:ph type="body" sz="quarter" idx="12" hasCustomPrompt="1"/>
          </p:nvPr>
        </p:nvSpPr>
        <p:spPr>
          <a:xfrm>
            <a:off x="6994597" y="1295400"/>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4" name="Text Placeholder 17">
            <a:extLst>
              <a:ext uri="{FF2B5EF4-FFF2-40B4-BE49-F238E27FC236}">
                <a16:creationId xmlns:a16="http://schemas.microsoft.com/office/drawing/2014/main" id="{D8735C88-2FD7-D341-A0AD-06964450103A}"/>
              </a:ext>
            </a:extLst>
          </p:cNvPr>
          <p:cNvSpPr>
            <a:spLocks noGrp="1"/>
          </p:cNvSpPr>
          <p:nvPr>
            <p:ph type="body" sz="quarter" idx="13" hasCustomPrompt="1"/>
          </p:nvPr>
        </p:nvSpPr>
        <p:spPr>
          <a:xfrm>
            <a:off x="6378529" y="2169729"/>
            <a:ext cx="6291263" cy="580054"/>
          </a:xfrm>
        </p:spPr>
        <p:txBody>
          <a:bodyPr>
            <a:normAutofit/>
          </a:bodyPr>
          <a:lstStyle>
            <a:lvl1pPr marL="0" indent="0">
              <a:buNone/>
              <a:defRPr sz="3600" b="1"/>
            </a:lvl1pPr>
          </a:lstStyle>
          <a:p>
            <a:pPr lvl="0"/>
            <a:r>
              <a:rPr lang="en-US"/>
              <a:t>2   Headline</a:t>
            </a:r>
          </a:p>
        </p:txBody>
      </p:sp>
      <p:sp>
        <p:nvSpPr>
          <p:cNvPr id="25" name="Text Placeholder 17">
            <a:extLst>
              <a:ext uri="{FF2B5EF4-FFF2-40B4-BE49-F238E27FC236}">
                <a16:creationId xmlns:a16="http://schemas.microsoft.com/office/drawing/2014/main" id="{1D476D85-DD1A-7241-A062-0EA209A05483}"/>
              </a:ext>
            </a:extLst>
          </p:cNvPr>
          <p:cNvSpPr>
            <a:spLocks noGrp="1"/>
          </p:cNvSpPr>
          <p:nvPr>
            <p:ph type="body" sz="quarter" idx="14" hasCustomPrompt="1"/>
          </p:nvPr>
        </p:nvSpPr>
        <p:spPr>
          <a:xfrm>
            <a:off x="6378529" y="3736062"/>
            <a:ext cx="6291263" cy="580054"/>
          </a:xfrm>
        </p:spPr>
        <p:txBody>
          <a:bodyPr>
            <a:normAutofit/>
          </a:bodyPr>
          <a:lstStyle>
            <a:lvl1pPr marL="0" indent="0">
              <a:buNone/>
              <a:defRPr sz="3600" b="1"/>
            </a:lvl1pPr>
          </a:lstStyle>
          <a:p>
            <a:pPr lvl="0"/>
            <a:r>
              <a:rPr lang="en-US"/>
              <a:t>3  Headline</a:t>
            </a:r>
          </a:p>
        </p:txBody>
      </p:sp>
      <p:sp>
        <p:nvSpPr>
          <p:cNvPr id="26" name="Text Placeholder 17">
            <a:extLst>
              <a:ext uri="{FF2B5EF4-FFF2-40B4-BE49-F238E27FC236}">
                <a16:creationId xmlns:a16="http://schemas.microsoft.com/office/drawing/2014/main" id="{77873B34-B343-DF41-AFD9-7ED74B031C02}"/>
              </a:ext>
            </a:extLst>
          </p:cNvPr>
          <p:cNvSpPr>
            <a:spLocks noGrp="1"/>
          </p:cNvSpPr>
          <p:nvPr>
            <p:ph type="body" sz="quarter" idx="16" hasCustomPrompt="1"/>
          </p:nvPr>
        </p:nvSpPr>
        <p:spPr>
          <a:xfrm>
            <a:off x="6378529" y="5302396"/>
            <a:ext cx="6291263" cy="580054"/>
          </a:xfrm>
        </p:spPr>
        <p:txBody>
          <a:bodyPr>
            <a:normAutofit/>
          </a:bodyPr>
          <a:lstStyle>
            <a:lvl1pPr marL="0" indent="0">
              <a:buNone/>
              <a:defRPr sz="3600" b="1"/>
            </a:lvl1pPr>
          </a:lstStyle>
          <a:p>
            <a:pPr lvl="0"/>
            <a:r>
              <a:rPr lang="en-US"/>
              <a:t>4   Headline</a:t>
            </a:r>
          </a:p>
        </p:txBody>
      </p:sp>
      <p:sp>
        <p:nvSpPr>
          <p:cNvPr id="27" name="Text Placeholder 19">
            <a:extLst>
              <a:ext uri="{FF2B5EF4-FFF2-40B4-BE49-F238E27FC236}">
                <a16:creationId xmlns:a16="http://schemas.microsoft.com/office/drawing/2014/main" id="{2CF66864-97D5-764A-B3C8-9380D7204EFF}"/>
              </a:ext>
            </a:extLst>
          </p:cNvPr>
          <p:cNvSpPr>
            <a:spLocks noGrp="1"/>
          </p:cNvSpPr>
          <p:nvPr>
            <p:ph type="body" sz="quarter" idx="18" hasCustomPrompt="1"/>
          </p:nvPr>
        </p:nvSpPr>
        <p:spPr>
          <a:xfrm>
            <a:off x="6994597" y="2845904"/>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8" name="Text Placeholder 19">
            <a:extLst>
              <a:ext uri="{FF2B5EF4-FFF2-40B4-BE49-F238E27FC236}">
                <a16:creationId xmlns:a16="http://schemas.microsoft.com/office/drawing/2014/main" id="{543CF7B9-F31B-CC47-AF94-5DDE688E74F7}"/>
              </a:ext>
            </a:extLst>
          </p:cNvPr>
          <p:cNvSpPr>
            <a:spLocks noGrp="1"/>
          </p:cNvSpPr>
          <p:nvPr>
            <p:ph type="body" sz="quarter" idx="19" hasCustomPrompt="1"/>
          </p:nvPr>
        </p:nvSpPr>
        <p:spPr>
          <a:xfrm>
            <a:off x="6994597" y="4416287"/>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9" name="Text Placeholder 19">
            <a:extLst>
              <a:ext uri="{FF2B5EF4-FFF2-40B4-BE49-F238E27FC236}">
                <a16:creationId xmlns:a16="http://schemas.microsoft.com/office/drawing/2014/main" id="{40F28C84-8318-8841-B538-F999059970CD}"/>
              </a:ext>
            </a:extLst>
          </p:cNvPr>
          <p:cNvSpPr>
            <a:spLocks noGrp="1"/>
          </p:cNvSpPr>
          <p:nvPr>
            <p:ph type="body" sz="quarter" idx="20" hasCustomPrompt="1"/>
          </p:nvPr>
        </p:nvSpPr>
        <p:spPr>
          <a:xfrm>
            <a:off x="6994597" y="5966791"/>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Tree>
    <p:extLst>
      <p:ext uri="{BB962C8B-B14F-4D97-AF65-F5344CB8AC3E}">
        <p14:creationId xmlns:p14="http://schemas.microsoft.com/office/powerpoint/2010/main" val="1456154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_COLUMN_IMAGE_CIRCLE_CROP">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7AFC5418-12E0-AC46-BAAB-767B5AC641E7}"/>
              </a:ext>
            </a:extLst>
          </p:cNvPr>
          <p:cNvSpPr>
            <a:spLocks noGrp="1"/>
          </p:cNvSpPr>
          <p:nvPr>
            <p:ph type="pic" sz="quarter" idx="10"/>
          </p:nvPr>
        </p:nvSpPr>
        <p:spPr>
          <a:xfrm flipH="1">
            <a:off x="-166255" y="-3620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a:p>
        </p:txBody>
      </p:sp>
      <p:sp>
        <p:nvSpPr>
          <p:cNvPr id="11" name="Text Placeholder 2">
            <a:extLst>
              <a:ext uri="{FF2B5EF4-FFF2-40B4-BE49-F238E27FC236}">
                <a16:creationId xmlns:a16="http://schemas.microsoft.com/office/drawing/2014/main" id="{CB7D957E-8236-A84D-8B95-B5D2C630412B}"/>
              </a:ext>
            </a:extLst>
          </p:cNvPr>
          <p:cNvSpPr>
            <a:spLocks noGrp="1"/>
          </p:cNvSpPr>
          <p:nvPr>
            <p:ph type="body" sz="quarter" idx="12" hasCustomPrompt="1"/>
          </p:nvPr>
        </p:nvSpPr>
        <p:spPr>
          <a:xfrm>
            <a:off x="7159482" y="2185884"/>
            <a:ext cx="3808752" cy="32988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2000">
                <a:solidFill>
                  <a:schemeClr val="bg1"/>
                </a:solidFill>
              </a:rPr>
              <a:t> </a:t>
            </a:r>
            <a:r>
              <a:rPr lang="en-US" sz="2000" err="1">
                <a:solidFill>
                  <a:schemeClr val="bg1"/>
                </a:solidFill>
              </a:rPr>
              <a:t>adipiscing</a:t>
            </a:r>
            <a:r>
              <a:rPr lang="en-US" sz="2000">
                <a:solidFill>
                  <a:schemeClr val="bg1"/>
                </a:solidFill>
              </a:rPr>
              <a:t> </a:t>
            </a:r>
            <a:r>
              <a:rPr lang="en-US" sz="2000" err="1">
                <a:solidFill>
                  <a:schemeClr val="bg1"/>
                </a:solidFill>
              </a:rPr>
              <a:t>elit</a:t>
            </a:r>
            <a:r>
              <a:rPr lang="en-US" sz="2000">
                <a:solidFill>
                  <a:schemeClr val="bg1"/>
                </a:solidFill>
              </a:rPr>
              <a:t>, sed diam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dolore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Ut </a:t>
            </a:r>
            <a:r>
              <a:rPr lang="en-US" sz="2000" err="1">
                <a:solidFill>
                  <a:schemeClr val="bg1"/>
                </a:solidFill>
              </a:rPr>
              <a:t>wisi</a:t>
            </a:r>
            <a:r>
              <a:rPr lang="en-US" sz="2000">
                <a:solidFill>
                  <a:schemeClr val="bg1"/>
                </a:solidFill>
              </a:rPr>
              <a:t> </a:t>
            </a:r>
            <a:r>
              <a:rPr lang="en-US" sz="2000" err="1">
                <a:solidFill>
                  <a:schemeClr val="bg1"/>
                </a:solidFill>
              </a:rPr>
              <a:t>enim</a:t>
            </a:r>
            <a:r>
              <a:rPr lang="en-US" sz="2000">
                <a:solidFill>
                  <a:schemeClr val="bg1"/>
                </a:solidFill>
              </a:rPr>
              <a:t> ad minim </a:t>
            </a:r>
            <a:r>
              <a:rPr lang="en-US" sz="2000" err="1">
                <a:solidFill>
                  <a:schemeClr val="bg1"/>
                </a:solidFill>
              </a:rPr>
              <a:t>veniam</a:t>
            </a:r>
            <a:r>
              <a:rPr lang="en-US" sz="2000">
                <a:solidFill>
                  <a:schemeClr val="bg1"/>
                </a:solidFill>
              </a:rPr>
              <a:t>, </a:t>
            </a:r>
            <a:r>
              <a:rPr lang="en-US" sz="2000" err="1">
                <a:solidFill>
                  <a:schemeClr val="bg1"/>
                </a:solidFill>
              </a:rPr>
              <a:t>quis</a:t>
            </a:r>
            <a:r>
              <a:rPr lang="en-US" sz="2000">
                <a:solidFill>
                  <a:schemeClr val="bg1"/>
                </a:solidFill>
              </a:rPr>
              <a:t> </a:t>
            </a:r>
            <a:r>
              <a:rPr lang="en-US" sz="2000" err="1">
                <a:solidFill>
                  <a:schemeClr val="bg1"/>
                </a:solidFill>
              </a:rPr>
              <a:t>nostrud</a:t>
            </a:r>
            <a:r>
              <a:rPr lang="en-US" sz="2000">
                <a:solidFill>
                  <a:schemeClr val="bg1"/>
                </a:solidFill>
              </a:rPr>
              <a:t> </a:t>
            </a:r>
            <a:r>
              <a:rPr lang="en-US" sz="2000" err="1">
                <a:solidFill>
                  <a:schemeClr val="bg1"/>
                </a:solidFill>
              </a:rPr>
              <a:t>exerci</a:t>
            </a:r>
            <a:r>
              <a:rPr lang="en-US" sz="2000">
                <a:solidFill>
                  <a:schemeClr val="bg1"/>
                </a:solidFill>
              </a:rPr>
              <a:t> </a:t>
            </a:r>
            <a:r>
              <a:rPr lang="en-US" sz="2000" err="1">
                <a:solidFill>
                  <a:schemeClr val="bg1"/>
                </a:solidFill>
              </a:rPr>
              <a:t>tation</a:t>
            </a:r>
            <a:r>
              <a:rPr lang="en-US" sz="2000">
                <a:solidFill>
                  <a:schemeClr val="bg1"/>
                </a:solidFill>
              </a:rPr>
              <a:t> </a:t>
            </a:r>
            <a:r>
              <a:rPr lang="en-US" sz="2000" err="1">
                <a:solidFill>
                  <a:schemeClr val="bg1"/>
                </a:solidFill>
              </a:rPr>
              <a:t>ullamcorper</a:t>
            </a:r>
            <a:r>
              <a:rPr lang="en-US" sz="2000">
                <a:solidFill>
                  <a:schemeClr val="bg1"/>
                </a:solidFill>
              </a:rPr>
              <a:t> </a:t>
            </a:r>
            <a:r>
              <a:rPr lang="en-US" sz="2000" err="1">
                <a:solidFill>
                  <a:schemeClr val="bg1"/>
                </a:solidFill>
              </a:rPr>
              <a:t>suscipit</a:t>
            </a:r>
            <a:r>
              <a:rPr lang="en-US" sz="2000">
                <a:solidFill>
                  <a:schemeClr val="bg1"/>
                </a:solidFill>
              </a:rPr>
              <a:t> </a:t>
            </a:r>
            <a:r>
              <a:rPr lang="en-US" sz="2000" err="1">
                <a:solidFill>
                  <a:schemeClr val="bg1"/>
                </a:solidFill>
              </a:rPr>
              <a:t>lobortis</a:t>
            </a:r>
            <a:r>
              <a:rPr lang="en-US" sz="2000">
                <a:solidFill>
                  <a:schemeClr val="bg1"/>
                </a:solidFill>
              </a:rPr>
              <a:t> </a:t>
            </a:r>
            <a:r>
              <a:rPr lang="en-US" sz="2000" err="1">
                <a:solidFill>
                  <a:schemeClr val="bg1"/>
                </a:solidFill>
              </a:rPr>
              <a:t>nisl</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a:t>
            </a:r>
          </a:p>
          <a:p>
            <a:pPr lvl="0"/>
            <a:endParaRPr lang="en-US"/>
          </a:p>
        </p:txBody>
      </p:sp>
      <p:sp>
        <p:nvSpPr>
          <p:cNvPr id="12" name="Title 9">
            <a:extLst>
              <a:ext uri="{FF2B5EF4-FFF2-40B4-BE49-F238E27FC236}">
                <a16:creationId xmlns:a16="http://schemas.microsoft.com/office/drawing/2014/main" id="{3A29C356-FE97-2749-93B8-817BC2C605CF}"/>
              </a:ext>
            </a:extLst>
          </p:cNvPr>
          <p:cNvSpPr>
            <a:spLocks noGrp="1"/>
          </p:cNvSpPr>
          <p:nvPr>
            <p:ph type="title" hasCustomPrompt="1"/>
          </p:nvPr>
        </p:nvSpPr>
        <p:spPr>
          <a:xfrm>
            <a:off x="6771861" y="691356"/>
            <a:ext cx="4196373" cy="1325563"/>
          </a:xfrm>
        </p:spPr>
        <p:txBody>
          <a:bodyPr/>
          <a:lstStyle>
            <a:lvl1pPr>
              <a:defRPr sz="5400" b="1"/>
            </a:lvl1pPr>
          </a:lstStyle>
          <a:p>
            <a:r>
              <a:rPr lang="en-US"/>
              <a:t>Headline</a:t>
            </a:r>
          </a:p>
        </p:txBody>
      </p:sp>
    </p:spTree>
    <p:extLst>
      <p:ext uri="{BB962C8B-B14F-4D97-AF65-F5344CB8AC3E}">
        <p14:creationId xmlns:p14="http://schemas.microsoft.com/office/powerpoint/2010/main" val="2862303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4_ICONS_CIRCLE_CROP">
    <p:spTree>
      <p:nvGrpSpPr>
        <p:cNvPr id="1" name=""/>
        <p:cNvGrpSpPr/>
        <p:nvPr/>
      </p:nvGrpSpPr>
      <p:grpSpPr>
        <a:xfrm>
          <a:off x="0" y="0"/>
          <a:ext cx="0" cy="0"/>
          <a:chOff x="0" y="0"/>
          <a:chExt cx="0" cy="0"/>
        </a:xfrm>
      </p:grpSpPr>
      <p:sp>
        <p:nvSpPr>
          <p:cNvPr id="18" name="Picture Placeholder 12">
            <a:extLst>
              <a:ext uri="{FF2B5EF4-FFF2-40B4-BE49-F238E27FC236}">
                <a16:creationId xmlns:a16="http://schemas.microsoft.com/office/drawing/2014/main" id="{52BB92DF-454D-C44D-A0EF-28AF60EAC9D1}"/>
              </a:ext>
            </a:extLst>
          </p:cNvPr>
          <p:cNvSpPr>
            <a:spLocks noGrp="1"/>
          </p:cNvSpPr>
          <p:nvPr>
            <p:ph type="pic" sz="quarter" idx="10"/>
          </p:nvPr>
        </p:nvSpPr>
        <p:spPr>
          <a:xfrm flipH="1">
            <a:off x="-166255" y="-3620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a:p>
        </p:txBody>
      </p:sp>
      <p:sp>
        <p:nvSpPr>
          <p:cNvPr id="9" name="Text Placeholder 4">
            <a:extLst>
              <a:ext uri="{FF2B5EF4-FFF2-40B4-BE49-F238E27FC236}">
                <a16:creationId xmlns:a16="http://schemas.microsoft.com/office/drawing/2014/main" id="{412FA742-DCF0-AD4F-87F6-4DF5D90B1291}"/>
              </a:ext>
            </a:extLst>
          </p:cNvPr>
          <p:cNvSpPr>
            <a:spLocks noGrp="1"/>
          </p:cNvSpPr>
          <p:nvPr>
            <p:ph type="body" sz="quarter" idx="12" hasCustomPrompt="1"/>
          </p:nvPr>
        </p:nvSpPr>
        <p:spPr>
          <a:xfrm>
            <a:off x="6532395" y="1582542"/>
            <a:ext cx="5079203" cy="892175"/>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Lorem ipsum dolor sit amet, consectetuer adipiscing elit, sed diam </a:t>
            </a:r>
            <a:r>
              <a:rPr lang="en-US" err="1"/>
              <a:t>nonmunny</a:t>
            </a:r>
            <a:r>
              <a:rPr lang="en-US"/>
              <a:t> nibh dolor sit amet, </a:t>
            </a:r>
            <a:r>
              <a:rPr lang="en-US" err="1"/>
              <a:t>consectuetuer</a:t>
            </a:r>
            <a:r>
              <a:rPr lang="en-US"/>
              <a:t> </a:t>
            </a:r>
            <a:r>
              <a:rPr lang="en-US" err="1"/>
              <a:t>adipsicing</a:t>
            </a:r>
            <a:endParaRPr lang="en-US"/>
          </a:p>
        </p:txBody>
      </p:sp>
      <p:sp>
        <p:nvSpPr>
          <p:cNvPr id="10" name="Text Placeholder 3">
            <a:extLst>
              <a:ext uri="{FF2B5EF4-FFF2-40B4-BE49-F238E27FC236}">
                <a16:creationId xmlns:a16="http://schemas.microsoft.com/office/drawing/2014/main" id="{57B0A2BF-FEE8-4144-BED2-D237E1AF6B08}"/>
              </a:ext>
            </a:extLst>
          </p:cNvPr>
          <p:cNvSpPr>
            <a:spLocks noGrp="1"/>
          </p:cNvSpPr>
          <p:nvPr>
            <p:ph type="body" sz="quarter" idx="20" hasCustomPrompt="1"/>
          </p:nvPr>
        </p:nvSpPr>
        <p:spPr>
          <a:xfrm>
            <a:off x="6505575" y="3626650"/>
            <a:ext cx="2225471" cy="896938"/>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solidFill>
                  <a:srgbClr val="FFFFFF"/>
                </a:solidFill>
                <a:latin typeface="PBS Sans" panose="020B0503030404020204" pitchFamily="34" charset="77"/>
              </a:rPr>
              <a:t>Lorem ipsum dolor sit amet, consectetuer adipiscing elit sed</a:t>
            </a:r>
          </a:p>
          <a:p>
            <a:pPr lvl="0"/>
            <a:endParaRPr lang="en-US"/>
          </a:p>
        </p:txBody>
      </p:sp>
      <p:sp>
        <p:nvSpPr>
          <p:cNvPr id="11" name="Text Placeholder 3">
            <a:extLst>
              <a:ext uri="{FF2B5EF4-FFF2-40B4-BE49-F238E27FC236}">
                <a16:creationId xmlns:a16="http://schemas.microsoft.com/office/drawing/2014/main" id="{4AFF63A5-30E9-154B-894E-AB09384594DA}"/>
              </a:ext>
            </a:extLst>
          </p:cNvPr>
          <p:cNvSpPr>
            <a:spLocks noGrp="1"/>
          </p:cNvSpPr>
          <p:nvPr>
            <p:ph type="body" sz="quarter" idx="21" hasCustomPrompt="1"/>
          </p:nvPr>
        </p:nvSpPr>
        <p:spPr>
          <a:xfrm>
            <a:off x="9229525" y="3626650"/>
            <a:ext cx="2225471" cy="896938"/>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solidFill>
                  <a:srgbClr val="FFFFFF"/>
                </a:solidFill>
                <a:latin typeface="PBS Sans" panose="020B0503030404020204" pitchFamily="34" charset="77"/>
              </a:rPr>
              <a:t>Lorem ipsum dolor sit amet, consectetuer adipiscing elit sed</a:t>
            </a:r>
          </a:p>
          <a:p>
            <a:pPr lvl="0"/>
            <a:endParaRPr lang="en-US"/>
          </a:p>
        </p:txBody>
      </p:sp>
      <p:sp>
        <p:nvSpPr>
          <p:cNvPr id="12" name="Text Placeholder 3">
            <a:extLst>
              <a:ext uri="{FF2B5EF4-FFF2-40B4-BE49-F238E27FC236}">
                <a16:creationId xmlns:a16="http://schemas.microsoft.com/office/drawing/2014/main" id="{9B6CBAB8-4B25-3546-BC9C-5DF7986AAA19}"/>
              </a:ext>
            </a:extLst>
          </p:cNvPr>
          <p:cNvSpPr>
            <a:spLocks noGrp="1"/>
          </p:cNvSpPr>
          <p:nvPr>
            <p:ph type="body" sz="quarter" idx="22" hasCustomPrompt="1"/>
          </p:nvPr>
        </p:nvSpPr>
        <p:spPr>
          <a:xfrm>
            <a:off x="6505575" y="5570954"/>
            <a:ext cx="2225471" cy="896938"/>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solidFill>
                  <a:srgbClr val="FFFFFF"/>
                </a:solidFill>
                <a:latin typeface="PBS Sans" panose="020B0503030404020204" pitchFamily="34" charset="77"/>
              </a:rPr>
              <a:t>Lorem ipsum dolor sit amet, consectetuer adipiscing elit sed</a:t>
            </a:r>
          </a:p>
          <a:p>
            <a:pPr lvl="0"/>
            <a:endParaRPr lang="en-US"/>
          </a:p>
        </p:txBody>
      </p:sp>
      <p:sp>
        <p:nvSpPr>
          <p:cNvPr id="13" name="Text Placeholder 3">
            <a:extLst>
              <a:ext uri="{FF2B5EF4-FFF2-40B4-BE49-F238E27FC236}">
                <a16:creationId xmlns:a16="http://schemas.microsoft.com/office/drawing/2014/main" id="{6402D483-29EB-314D-BC34-38A382E62C0F}"/>
              </a:ext>
            </a:extLst>
          </p:cNvPr>
          <p:cNvSpPr>
            <a:spLocks noGrp="1"/>
          </p:cNvSpPr>
          <p:nvPr>
            <p:ph type="body" sz="quarter" idx="23" hasCustomPrompt="1"/>
          </p:nvPr>
        </p:nvSpPr>
        <p:spPr>
          <a:xfrm>
            <a:off x="9229525" y="5570954"/>
            <a:ext cx="2225471" cy="896938"/>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solidFill>
                  <a:srgbClr val="FFFFFF"/>
                </a:solidFill>
                <a:latin typeface="PBS Sans" panose="020B0503030404020204" pitchFamily="34" charset="77"/>
              </a:rPr>
              <a:t>Lorem ipsum dolor sit amet, consectetuer adipiscing elit sed</a:t>
            </a:r>
          </a:p>
          <a:p>
            <a:pPr lvl="0"/>
            <a:endParaRPr lang="en-US"/>
          </a:p>
        </p:txBody>
      </p:sp>
      <p:sp>
        <p:nvSpPr>
          <p:cNvPr id="14" name="Title 9">
            <a:extLst>
              <a:ext uri="{FF2B5EF4-FFF2-40B4-BE49-F238E27FC236}">
                <a16:creationId xmlns:a16="http://schemas.microsoft.com/office/drawing/2014/main" id="{3A5DCF21-A4E0-174E-A8F3-B32C2D84A547}"/>
              </a:ext>
            </a:extLst>
          </p:cNvPr>
          <p:cNvSpPr>
            <a:spLocks noGrp="1"/>
          </p:cNvSpPr>
          <p:nvPr>
            <p:ph type="title" hasCustomPrompt="1"/>
          </p:nvPr>
        </p:nvSpPr>
        <p:spPr>
          <a:xfrm>
            <a:off x="6973809" y="471226"/>
            <a:ext cx="4196373" cy="892175"/>
          </a:xfrm>
        </p:spPr>
        <p:txBody>
          <a:bodyPr/>
          <a:lstStyle>
            <a:lvl1pPr algn="ctr">
              <a:defRPr sz="5400" b="1"/>
            </a:lvl1pPr>
          </a:lstStyle>
          <a:p>
            <a:r>
              <a:rPr lang="en-US"/>
              <a:t>Headline</a:t>
            </a:r>
          </a:p>
        </p:txBody>
      </p:sp>
    </p:spTree>
    <p:extLst>
      <p:ext uri="{BB962C8B-B14F-4D97-AF65-F5344CB8AC3E}">
        <p14:creationId xmlns:p14="http://schemas.microsoft.com/office/powerpoint/2010/main" val="2372972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_TRADITION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E699B-470B-CE40-9111-D0DF8B4874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248" y="5836288"/>
            <a:ext cx="3020006" cy="781966"/>
          </a:xfrm>
          <a:prstGeom prst="rect">
            <a:avLst/>
          </a:prstGeom>
        </p:spPr>
      </p:pic>
      <p:pic>
        <p:nvPicPr>
          <p:cNvPr id="4" name="Picture 3">
            <a:extLst>
              <a:ext uri="{FF2B5EF4-FFF2-40B4-BE49-F238E27FC236}">
                <a16:creationId xmlns:a16="http://schemas.microsoft.com/office/drawing/2014/main" id="{06BA017A-DDEC-A447-936D-6CE38D2F71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393" y="6153217"/>
            <a:ext cx="3629732" cy="352581"/>
          </a:xfrm>
          <a:prstGeom prst="rect">
            <a:avLst/>
          </a:prstGeom>
        </p:spPr>
      </p:pic>
      <p:sp>
        <p:nvSpPr>
          <p:cNvPr id="6" name="Text Placeholder 5">
            <a:extLst>
              <a:ext uri="{FF2B5EF4-FFF2-40B4-BE49-F238E27FC236}">
                <a16:creationId xmlns:a16="http://schemas.microsoft.com/office/drawing/2014/main" id="{36F4B468-6380-F547-9ED0-42F387417A46}"/>
              </a:ext>
            </a:extLst>
          </p:cNvPr>
          <p:cNvSpPr>
            <a:spLocks noGrp="1"/>
          </p:cNvSpPr>
          <p:nvPr>
            <p:ph type="body" sz="quarter" idx="10" hasCustomPrompt="1"/>
          </p:nvPr>
        </p:nvSpPr>
        <p:spPr>
          <a:xfrm>
            <a:off x="3263106" y="2306223"/>
            <a:ext cx="5665787" cy="884237"/>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7200"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7200" b="1"/>
              <a:t>Title</a:t>
            </a:r>
            <a:endParaRPr lang="en-US" sz="2000" b="0"/>
          </a:p>
        </p:txBody>
      </p:sp>
      <p:sp>
        <p:nvSpPr>
          <p:cNvPr id="7" name="Text Placeholder 5">
            <a:extLst>
              <a:ext uri="{FF2B5EF4-FFF2-40B4-BE49-F238E27FC236}">
                <a16:creationId xmlns:a16="http://schemas.microsoft.com/office/drawing/2014/main" id="{5F1A0C40-CB77-B141-9988-685ED1B95572}"/>
              </a:ext>
            </a:extLst>
          </p:cNvPr>
          <p:cNvSpPr>
            <a:spLocks noGrp="1"/>
          </p:cNvSpPr>
          <p:nvPr>
            <p:ph type="body" sz="quarter" idx="11" hasCustomPrompt="1"/>
          </p:nvPr>
        </p:nvSpPr>
        <p:spPr>
          <a:xfrm>
            <a:off x="3263106" y="3210685"/>
            <a:ext cx="5665787" cy="755028"/>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5400" b="0"/>
              <a:t>Headline</a:t>
            </a:r>
            <a:endParaRPr lang="en-US" sz="2000" b="0"/>
          </a:p>
        </p:txBody>
      </p:sp>
      <p:sp>
        <p:nvSpPr>
          <p:cNvPr id="8" name="Text Placeholder 5">
            <a:extLst>
              <a:ext uri="{FF2B5EF4-FFF2-40B4-BE49-F238E27FC236}">
                <a16:creationId xmlns:a16="http://schemas.microsoft.com/office/drawing/2014/main" id="{F7E7F027-1E30-C54C-930A-FAAFC51F933C}"/>
              </a:ext>
            </a:extLst>
          </p:cNvPr>
          <p:cNvSpPr>
            <a:spLocks noGrp="1"/>
          </p:cNvSpPr>
          <p:nvPr>
            <p:ph type="body" sz="quarter" idx="12" hasCustomPrompt="1"/>
          </p:nvPr>
        </p:nvSpPr>
        <p:spPr>
          <a:xfrm>
            <a:off x="3263106" y="3975997"/>
            <a:ext cx="5665787" cy="605941"/>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0"/>
              <a:t>Subheadline</a:t>
            </a:r>
            <a:endParaRPr lang="en-US" sz="2000" b="0"/>
          </a:p>
        </p:txBody>
      </p:sp>
    </p:spTree>
    <p:extLst>
      <p:ext uri="{BB962C8B-B14F-4D97-AF65-F5344CB8AC3E}">
        <p14:creationId xmlns:p14="http://schemas.microsoft.com/office/powerpoint/2010/main" val="999153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OC_TRADITIO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55955F4-94A6-E044-A1A0-08710EF66166}"/>
              </a:ext>
            </a:extLst>
          </p:cNvPr>
          <p:cNvSpPr>
            <a:spLocks noGrp="1"/>
          </p:cNvSpPr>
          <p:nvPr>
            <p:ph type="pic" sz="quarter" idx="18"/>
          </p:nvPr>
        </p:nvSpPr>
        <p:spPr>
          <a:xfrm>
            <a:off x="0" y="-14288"/>
            <a:ext cx="5954713" cy="6889751"/>
          </a:xfrm>
          <a:pattFill prst="pct5">
            <a:fgClr>
              <a:srgbClr val="0D61F5"/>
            </a:fgClr>
            <a:bgClr>
              <a:schemeClr val="bg1"/>
            </a:bgClr>
          </a:pattFill>
        </p:spPr>
        <p:txBody>
          <a:bodyPr/>
          <a:lstStyle/>
          <a:p>
            <a:endParaRPr lang="en-US"/>
          </a:p>
        </p:txBody>
      </p:sp>
      <p:sp>
        <p:nvSpPr>
          <p:cNvPr id="18" name="Text Placeholder 17">
            <a:extLst>
              <a:ext uri="{FF2B5EF4-FFF2-40B4-BE49-F238E27FC236}">
                <a16:creationId xmlns:a16="http://schemas.microsoft.com/office/drawing/2014/main" id="{F37548E5-88A2-5A40-90E1-1448059BFACB}"/>
              </a:ext>
            </a:extLst>
          </p:cNvPr>
          <p:cNvSpPr>
            <a:spLocks noGrp="1"/>
          </p:cNvSpPr>
          <p:nvPr>
            <p:ph type="body" sz="quarter" idx="10" hasCustomPrompt="1"/>
          </p:nvPr>
        </p:nvSpPr>
        <p:spPr>
          <a:xfrm>
            <a:off x="6556771" y="603396"/>
            <a:ext cx="6291263" cy="580054"/>
          </a:xfrm>
        </p:spPr>
        <p:txBody>
          <a:bodyPr>
            <a:normAutofit/>
          </a:bodyPr>
          <a:lstStyle>
            <a:lvl1pPr marL="0" indent="0">
              <a:buNone/>
              <a:defRPr sz="3600" b="1"/>
            </a:lvl1pPr>
          </a:lstStyle>
          <a:p>
            <a:pPr lvl="0"/>
            <a:r>
              <a:rPr lang="en-US"/>
              <a:t>1   Headline</a:t>
            </a:r>
          </a:p>
        </p:txBody>
      </p:sp>
      <p:sp>
        <p:nvSpPr>
          <p:cNvPr id="20" name="Text Placeholder 19">
            <a:extLst>
              <a:ext uri="{FF2B5EF4-FFF2-40B4-BE49-F238E27FC236}">
                <a16:creationId xmlns:a16="http://schemas.microsoft.com/office/drawing/2014/main" id="{4BB35542-7303-874A-BC9B-AF9CBAB5CA2B}"/>
              </a:ext>
            </a:extLst>
          </p:cNvPr>
          <p:cNvSpPr>
            <a:spLocks noGrp="1"/>
          </p:cNvSpPr>
          <p:nvPr>
            <p:ph type="body" sz="quarter" idx="11" hasCustomPrompt="1"/>
          </p:nvPr>
        </p:nvSpPr>
        <p:spPr>
          <a:xfrm>
            <a:off x="7172839" y="1295400"/>
            <a:ext cx="487206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1" name="Text Placeholder 17">
            <a:extLst>
              <a:ext uri="{FF2B5EF4-FFF2-40B4-BE49-F238E27FC236}">
                <a16:creationId xmlns:a16="http://schemas.microsoft.com/office/drawing/2014/main" id="{8314969E-BABA-1E4E-9085-7516F75C9B09}"/>
              </a:ext>
            </a:extLst>
          </p:cNvPr>
          <p:cNvSpPr>
            <a:spLocks noGrp="1"/>
          </p:cNvSpPr>
          <p:nvPr>
            <p:ph type="body" sz="quarter" idx="12" hasCustomPrompt="1"/>
          </p:nvPr>
        </p:nvSpPr>
        <p:spPr>
          <a:xfrm>
            <a:off x="6556771" y="2169729"/>
            <a:ext cx="6291263" cy="580054"/>
          </a:xfrm>
        </p:spPr>
        <p:txBody>
          <a:bodyPr>
            <a:normAutofit/>
          </a:bodyPr>
          <a:lstStyle>
            <a:lvl1pPr marL="0" indent="0">
              <a:buNone/>
              <a:defRPr sz="3600" b="1"/>
            </a:lvl1pPr>
          </a:lstStyle>
          <a:p>
            <a:pPr lvl="0"/>
            <a:r>
              <a:rPr lang="en-US"/>
              <a:t>2   Headline</a:t>
            </a:r>
          </a:p>
        </p:txBody>
      </p:sp>
      <p:sp>
        <p:nvSpPr>
          <p:cNvPr id="22" name="Text Placeholder 19">
            <a:extLst>
              <a:ext uri="{FF2B5EF4-FFF2-40B4-BE49-F238E27FC236}">
                <a16:creationId xmlns:a16="http://schemas.microsoft.com/office/drawing/2014/main" id="{01475038-BF91-954A-BB04-6264830A559F}"/>
              </a:ext>
            </a:extLst>
          </p:cNvPr>
          <p:cNvSpPr>
            <a:spLocks noGrp="1"/>
          </p:cNvSpPr>
          <p:nvPr>
            <p:ph type="body" sz="quarter" idx="13" hasCustomPrompt="1"/>
          </p:nvPr>
        </p:nvSpPr>
        <p:spPr>
          <a:xfrm>
            <a:off x="7172839" y="28575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3" name="Text Placeholder 17">
            <a:extLst>
              <a:ext uri="{FF2B5EF4-FFF2-40B4-BE49-F238E27FC236}">
                <a16:creationId xmlns:a16="http://schemas.microsoft.com/office/drawing/2014/main" id="{CC71C067-F889-2E43-961B-E72EBA77C1B7}"/>
              </a:ext>
            </a:extLst>
          </p:cNvPr>
          <p:cNvSpPr>
            <a:spLocks noGrp="1"/>
          </p:cNvSpPr>
          <p:nvPr>
            <p:ph type="body" sz="quarter" idx="14" hasCustomPrompt="1"/>
          </p:nvPr>
        </p:nvSpPr>
        <p:spPr>
          <a:xfrm>
            <a:off x="6556771" y="3736062"/>
            <a:ext cx="6291263" cy="580054"/>
          </a:xfrm>
        </p:spPr>
        <p:txBody>
          <a:bodyPr>
            <a:normAutofit/>
          </a:bodyPr>
          <a:lstStyle>
            <a:lvl1pPr marL="0" indent="0">
              <a:buNone/>
              <a:defRPr sz="3600" b="1"/>
            </a:lvl1pPr>
          </a:lstStyle>
          <a:p>
            <a:pPr lvl="0"/>
            <a:r>
              <a:rPr lang="en-US"/>
              <a:t>3  Headline</a:t>
            </a:r>
          </a:p>
        </p:txBody>
      </p:sp>
      <p:sp>
        <p:nvSpPr>
          <p:cNvPr id="24" name="Text Placeholder 19">
            <a:extLst>
              <a:ext uri="{FF2B5EF4-FFF2-40B4-BE49-F238E27FC236}">
                <a16:creationId xmlns:a16="http://schemas.microsoft.com/office/drawing/2014/main" id="{7088386B-93F9-5040-82BD-2E3424FD8F90}"/>
              </a:ext>
            </a:extLst>
          </p:cNvPr>
          <p:cNvSpPr>
            <a:spLocks noGrp="1"/>
          </p:cNvSpPr>
          <p:nvPr>
            <p:ph type="body" sz="quarter" idx="15" hasCustomPrompt="1"/>
          </p:nvPr>
        </p:nvSpPr>
        <p:spPr>
          <a:xfrm>
            <a:off x="7172839" y="44196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5" name="Text Placeholder 17">
            <a:extLst>
              <a:ext uri="{FF2B5EF4-FFF2-40B4-BE49-F238E27FC236}">
                <a16:creationId xmlns:a16="http://schemas.microsoft.com/office/drawing/2014/main" id="{660318AA-4DC5-054F-B27D-2DC350B9B23D}"/>
              </a:ext>
            </a:extLst>
          </p:cNvPr>
          <p:cNvSpPr>
            <a:spLocks noGrp="1"/>
          </p:cNvSpPr>
          <p:nvPr>
            <p:ph type="body" sz="quarter" idx="16" hasCustomPrompt="1"/>
          </p:nvPr>
        </p:nvSpPr>
        <p:spPr>
          <a:xfrm>
            <a:off x="6556771" y="5302396"/>
            <a:ext cx="6291263" cy="580054"/>
          </a:xfrm>
        </p:spPr>
        <p:txBody>
          <a:bodyPr>
            <a:normAutofit/>
          </a:bodyPr>
          <a:lstStyle>
            <a:lvl1pPr marL="0" indent="0">
              <a:buNone/>
              <a:defRPr sz="3600" b="1"/>
            </a:lvl1pPr>
          </a:lstStyle>
          <a:p>
            <a:pPr lvl="0"/>
            <a:r>
              <a:rPr lang="en-US"/>
              <a:t>4   Headline</a:t>
            </a:r>
          </a:p>
        </p:txBody>
      </p:sp>
      <p:sp>
        <p:nvSpPr>
          <p:cNvPr id="26" name="Text Placeholder 19">
            <a:extLst>
              <a:ext uri="{FF2B5EF4-FFF2-40B4-BE49-F238E27FC236}">
                <a16:creationId xmlns:a16="http://schemas.microsoft.com/office/drawing/2014/main" id="{1F8ADFC0-7A2B-8B42-90A8-FF7F9D19D71F}"/>
              </a:ext>
            </a:extLst>
          </p:cNvPr>
          <p:cNvSpPr>
            <a:spLocks noGrp="1"/>
          </p:cNvSpPr>
          <p:nvPr>
            <p:ph type="body" sz="quarter" idx="17" hasCustomPrompt="1"/>
          </p:nvPr>
        </p:nvSpPr>
        <p:spPr>
          <a:xfrm>
            <a:off x="7172839" y="59690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Tree>
    <p:extLst>
      <p:ext uri="{BB962C8B-B14F-4D97-AF65-F5344CB8AC3E}">
        <p14:creationId xmlns:p14="http://schemas.microsoft.com/office/powerpoint/2010/main" val="2083478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RADITIONAL_TOC_V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37548E5-88A2-5A40-90E1-1448059BFACB}"/>
              </a:ext>
            </a:extLst>
          </p:cNvPr>
          <p:cNvSpPr>
            <a:spLocks noGrp="1"/>
          </p:cNvSpPr>
          <p:nvPr>
            <p:ph type="body" sz="quarter" idx="10" hasCustomPrompt="1"/>
          </p:nvPr>
        </p:nvSpPr>
        <p:spPr>
          <a:xfrm>
            <a:off x="6722367" y="603396"/>
            <a:ext cx="6291263" cy="580054"/>
          </a:xfrm>
        </p:spPr>
        <p:txBody>
          <a:bodyPr>
            <a:normAutofit/>
          </a:bodyPr>
          <a:lstStyle>
            <a:lvl1pPr marL="0" indent="0">
              <a:buNone/>
              <a:defRPr sz="3600" b="1"/>
            </a:lvl1pPr>
          </a:lstStyle>
          <a:p>
            <a:pPr lvl="0"/>
            <a:r>
              <a:rPr lang="en-US"/>
              <a:t>Title</a:t>
            </a:r>
          </a:p>
        </p:txBody>
      </p:sp>
      <p:sp>
        <p:nvSpPr>
          <p:cNvPr id="20" name="Text Placeholder 19">
            <a:extLst>
              <a:ext uri="{FF2B5EF4-FFF2-40B4-BE49-F238E27FC236}">
                <a16:creationId xmlns:a16="http://schemas.microsoft.com/office/drawing/2014/main" id="{4BB35542-7303-874A-BC9B-AF9CBAB5CA2B}"/>
              </a:ext>
            </a:extLst>
          </p:cNvPr>
          <p:cNvSpPr>
            <a:spLocks noGrp="1"/>
          </p:cNvSpPr>
          <p:nvPr>
            <p:ph type="body" sz="quarter" idx="11" hasCustomPrompt="1"/>
          </p:nvPr>
        </p:nvSpPr>
        <p:spPr>
          <a:xfrm>
            <a:off x="6745458" y="1295400"/>
            <a:ext cx="487206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1" name="Text Placeholder 17">
            <a:extLst>
              <a:ext uri="{FF2B5EF4-FFF2-40B4-BE49-F238E27FC236}">
                <a16:creationId xmlns:a16="http://schemas.microsoft.com/office/drawing/2014/main" id="{8314969E-BABA-1E4E-9085-7516F75C9B09}"/>
              </a:ext>
            </a:extLst>
          </p:cNvPr>
          <p:cNvSpPr>
            <a:spLocks noGrp="1"/>
          </p:cNvSpPr>
          <p:nvPr>
            <p:ph type="body" sz="quarter" idx="12" hasCustomPrompt="1"/>
          </p:nvPr>
        </p:nvSpPr>
        <p:spPr>
          <a:xfrm>
            <a:off x="6722367" y="2169729"/>
            <a:ext cx="6291263" cy="580054"/>
          </a:xfrm>
        </p:spPr>
        <p:txBody>
          <a:bodyPr>
            <a:normAutofit/>
          </a:bodyPr>
          <a:lstStyle>
            <a:lvl1pPr marL="0" indent="0">
              <a:buNone/>
              <a:defRPr sz="3600" b="1"/>
            </a:lvl1pPr>
          </a:lstStyle>
          <a:p>
            <a:pPr lvl="0"/>
            <a:r>
              <a:rPr lang="en-US"/>
              <a:t>Title</a:t>
            </a:r>
          </a:p>
        </p:txBody>
      </p:sp>
      <p:sp>
        <p:nvSpPr>
          <p:cNvPr id="22" name="Text Placeholder 19">
            <a:extLst>
              <a:ext uri="{FF2B5EF4-FFF2-40B4-BE49-F238E27FC236}">
                <a16:creationId xmlns:a16="http://schemas.microsoft.com/office/drawing/2014/main" id="{01475038-BF91-954A-BB04-6264830A559F}"/>
              </a:ext>
            </a:extLst>
          </p:cNvPr>
          <p:cNvSpPr>
            <a:spLocks noGrp="1"/>
          </p:cNvSpPr>
          <p:nvPr>
            <p:ph type="body" sz="quarter" idx="13" hasCustomPrompt="1"/>
          </p:nvPr>
        </p:nvSpPr>
        <p:spPr>
          <a:xfrm>
            <a:off x="6745458" y="28575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3" name="Text Placeholder 17">
            <a:extLst>
              <a:ext uri="{FF2B5EF4-FFF2-40B4-BE49-F238E27FC236}">
                <a16:creationId xmlns:a16="http://schemas.microsoft.com/office/drawing/2014/main" id="{CC71C067-F889-2E43-961B-E72EBA77C1B7}"/>
              </a:ext>
            </a:extLst>
          </p:cNvPr>
          <p:cNvSpPr>
            <a:spLocks noGrp="1"/>
          </p:cNvSpPr>
          <p:nvPr>
            <p:ph type="body" sz="quarter" idx="14" hasCustomPrompt="1"/>
          </p:nvPr>
        </p:nvSpPr>
        <p:spPr>
          <a:xfrm>
            <a:off x="6722367" y="3736062"/>
            <a:ext cx="6291263" cy="580054"/>
          </a:xfrm>
        </p:spPr>
        <p:txBody>
          <a:bodyPr>
            <a:normAutofit/>
          </a:bodyPr>
          <a:lstStyle>
            <a:lvl1pPr marL="0" indent="0">
              <a:buNone/>
              <a:defRPr sz="3600" b="1"/>
            </a:lvl1pPr>
          </a:lstStyle>
          <a:p>
            <a:pPr lvl="0"/>
            <a:r>
              <a:rPr lang="en-US"/>
              <a:t>Title</a:t>
            </a:r>
          </a:p>
        </p:txBody>
      </p:sp>
      <p:sp>
        <p:nvSpPr>
          <p:cNvPr id="24" name="Text Placeholder 19">
            <a:extLst>
              <a:ext uri="{FF2B5EF4-FFF2-40B4-BE49-F238E27FC236}">
                <a16:creationId xmlns:a16="http://schemas.microsoft.com/office/drawing/2014/main" id="{7088386B-93F9-5040-82BD-2E3424FD8F90}"/>
              </a:ext>
            </a:extLst>
          </p:cNvPr>
          <p:cNvSpPr>
            <a:spLocks noGrp="1"/>
          </p:cNvSpPr>
          <p:nvPr>
            <p:ph type="body" sz="quarter" idx="15" hasCustomPrompt="1"/>
          </p:nvPr>
        </p:nvSpPr>
        <p:spPr>
          <a:xfrm>
            <a:off x="6745458" y="44196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25" name="Text Placeholder 17">
            <a:extLst>
              <a:ext uri="{FF2B5EF4-FFF2-40B4-BE49-F238E27FC236}">
                <a16:creationId xmlns:a16="http://schemas.microsoft.com/office/drawing/2014/main" id="{660318AA-4DC5-054F-B27D-2DC350B9B23D}"/>
              </a:ext>
            </a:extLst>
          </p:cNvPr>
          <p:cNvSpPr>
            <a:spLocks noGrp="1"/>
          </p:cNvSpPr>
          <p:nvPr>
            <p:ph type="body" sz="quarter" idx="16" hasCustomPrompt="1"/>
          </p:nvPr>
        </p:nvSpPr>
        <p:spPr>
          <a:xfrm>
            <a:off x="6722367" y="5302396"/>
            <a:ext cx="6291263" cy="580054"/>
          </a:xfrm>
        </p:spPr>
        <p:txBody>
          <a:bodyPr>
            <a:normAutofit/>
          </a:bodyPr>
          <a:lstStyle>
            <a:lvl1pPr marL="0" indent="0">
              <a:buNone/>
              <a:defRPr sz="3600" b="1"/>
            </a:lvl1pPr>
          </a:lstStyle>
          <a:p>
            <a:pPr lvl="0"/>
            <a:r>
              <a:rPr lang="en-US"/>
              <a:t>Title</a:t>
            </a:r>
          </a:p>
        </p:txBody>
      </p:sp>
      <p:sp>
        <p:nvSpPr>
          <p:cNvPr id="26" name="Text Placeholder 19">
            <a:extLst>
              <a:ext uri="{FF2B5EF4-FFF2-40B4-BE49-F238E27FC236}">
                <a16:creationId xmlns:a16="http://schemas.microsoft.com/office/drawing/2014/main" id="{1F8ADFC0-7A2B-8B42-90A8-FF7F9D19D71F}"/>
              </a:ext>
            </a:extLst>
          </p:cNvPr>
          <p:cNvSpPr>
            <a:spLocks noGrp="1"/>
          </p:cNvSpPr>
          <p:nvPr>
            <p:ph type="body" sz="quarter" idx="17" hasCustomPrompt="1"/>
          </p:nvPr>
        </p:nvSpPr>
        <p:spPr>
          <a:xfrm>
            <a:off x="6745458" y="5969000"/>
            <a:ext cx="4686300"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indent="0">
              <a:buNone/>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ut</a:t>
            </a:r>
            <a:endParaRPr lang="en-US" sz="1600"/>
          </a:p>
        </p:txBody>
      </p:sp>
      <p:sp>
        <p:nvSpPr>
          <p:cNvPr id="19" name="Picture Placeholder 2">
            <a:extLst>
              <a:ext uri="{FF2B5EF4-FFF2-40B4-BE49-F238E27FC236}">
                <a16:creationId xmlns:a16="http://schemas.microsoft.com/office/drawing/2014/main" id="{6EF14598-3068-E04B-AC52-90A1C17A57AB}"/>
              </a:ext>
            </a:extLst>
          </p:cNvPr>
          <p:cNvSpPr>
            <a:spLocks noGrp="1"/>
          </p:cNvSpPr>
          <p:nvPr>
            <p:ph type="pic" sz="quarter" idx="18"/>
          </p:nvPr>
        </p:nvSpPr>
        <p:spPr>
          <a:xfrm>
            <a:off x="0" y="-14288"/>
            <a:ext cx="4903303" cy="6889751"/>
          </a:xfrm>
          <a:pattFill prst="pct5">
            <a:fgClr>
              <a:srgbClr val="0D61F5"/>
            </a:fgClr>
            <a:bgClr>
              <a:schemeClr val="bg1"/>
            </a:bgClr>
          </a:pattFill>
        </p:spPr>
        <p:txBody>
          <a:bodyPr/>
          <a:lstStyle/>
          <a:p>
            <a:endParaRPr lang="en-US"/>
          </a:p>
        </p:txBody>
      </p:sp>
    </p:spTree>
    <p:extLst>
      <p:ext uri="{BB962C8B-B14F-4D97-AF65-F5344CB8AC3E}">
        <p14:creationId xmlns:p14="http://schemas.microsoft.com/office/powerpoint/2010/main" val="1622117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OLUMNS_TRADITIONA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454A2A0-85B9-5E4F-B662-F889E434E0D8}"/>
              </a:ext>
            </a:extLst>
          </p:cNvPr>
          <p:cNvSpPr>
            <a:spLocks noGrp="1"/>
          </p:cNvSpPr>
          <p:nvPr>
            <p:ph type="pic" sz="quarter" idx="13"/>
          </p:nvPr>
        </p:nvSpPr>
        <p:spPr>
          <a:xfrm>
            <a:off x="0" y="0"/>
            <a:ext cx="12192000" cy="2614613"/>
          </a:xfrm>
          <a:pattFill prst="pct5">
            <a:fgClr>
              <a:srgbClr val="0D61F5"/>
            </a:fgClr>
            <a:bgClr>
              <a:schemeClr val="bg1"/>
            </a:bgClr>
          </a:pattFill>
        </p:spPr>
        <p:txBody>
          <a:bodyPr/>
          <a:lstStyle/>
          <a:p>
            <a:endParaRPr lang="en-US"/>
          </a:p>
        </p:txBody>
      </p:sp>
      <p:sp>
        <p:nvSpPr>
          <p:cNvPr id="3" name="Text Placeholder 2">
            <a:extLst>
              <a:ext uri="{FF2B5EF4-FFF2-40B4-BE49-F238E27FC236}">
                <a16:creationId xmlns:a16="http://schemas.microsoft.com/office/drawing/2014/main" id="{22F72689-DE1C-BF48-A895-BEFAE2073373}"/>
              </a:ext>
            </a:extLst>
          </p:cNvPr>
          <p:cNvSpPr>
            <a:spLocks noGrp="1"/>
          </p:cNvSpPr>
          <p:nvPr>
            <p:ph type="body" sz="quarter" idx="10" hasCustomPrompt="1"/>
          </p:nvPr>
        </p:nvSpPr>
        <p:spPr>
          <a:xfrm>
            <a:off x="4826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7" name="Text Placeholder 2">
            <a:extLst>
              <a:ext uri="{FF2B5EF4-FFF2-40B4-BE49-F238E27FC236}">
                <a16:creationId xmlns:a16="http://schemas.microsoft.com/office/drawing/2014/main" id="{5B13FFFE-B6CE-4749-97BE-D1C3B3B4B5CC}"/>
              </a:ext>
            </a:extLst>
          </p:cNvPr>
          <p:cNvSpPr>
            <a:spLocks noGrp="1"/>
          </p:cNvSpPr>
          <p:nvPr>
            <p:ph type="body" sz="quarter" idx="11" hasCustomPrompt="1"/>
          </p:nvPr>
        </p:nvSpPr>
        <p:spPr>
          <a:xfrm>
            <a:off x="4495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8" name="Text Placeholder 2">
            <a:extLst>
              <a:ext uri="{FF2B5EF4-FFF2-40B4-BE49-F238E27FC236}">
                <a16:creationId xmlns:a16="http://schemas.microsoft.com/office/drawing/2014/main" id="{B9B16E9A-6D88-4A47-9C44-A3FEB6F8F31C}"/>
              </a:ext>
            </a:extLst>
          </p:cNvPr>
          <p:cNvSpPr>
            <a:spLocks noGrp="1"/>
          </p:cNvSpPr>
          <p:nvPr>
            <p:ph type="body" sz="quarter" idx="12" hasCustomPrompt="1"/>
          </p:nvPr>
        </p:nvSpPr>
        <p:spPr>
          <a:xfrm>
            <a:off x="8432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5" name="Text Placeholder 17">
            <a:extLst>
              <a:ext uri="{FF2B5EF4-FFF2-40B4-BE49-F238E27FC236}">
                <a16:creationId xmlns:a16="http://schemas.microsoft.com/office/drawing/2014/main" id="{327D1D73-E53F-4643-AF33-F4A8F3E5680F}"/>
              </a:ext>
            </a:extLst>
          </p:cNvPr>
          <p:cNvSpPr>
            <a:spLocks noGrp="1"/>
          </p:cNvSpPr>
          <p:nvPr>
            <p:ph type="body" sz="quarter" idx="14" hasCustomPrompt="1"/>
          </p:nvPr>
        </p:nvSpPr>
        <p:spPr>
          <a:xfrm>
            <a:off x="1438331" y="4444989"/>
            <a:ext cx="1517537" cy="580054"/>
          </a:xfrm>
        </p:spPr>
        <p:txBody>
          <a:bodyPr>
            <a:normAutofit/>
          </a:bodyPr>
          <a:lstStyle>
            <a:lvl1pPr marL="0" indent="0" algn="ctr">
              <a:buNone/>
              <a:defRPr sz="3600" b="1"/>
            </a:lvl1pPr>
          </a:lstStyle>
          <a:p>
            <a:pPr lvl="0"/>
            <a:r>
              <a:rPr lang="en-US"/>
              <a:t>Title</a:t>
            </a:r>
          </a:p>
        </p:txBody>
      </p:sp>
      <p:sp>
        <p:nvSpPr>
          <p:cNvPr id="16" name="Text Placeholder 17">
            <a:extLst>
              <a:ext uri="{FF2B5EF4-FFF2-40B4-BE49-F238E27FC236}">
                <a16:creationId xmlns:a16="http://schemas.microsoft.com/office/drawing/2014/main" id="{9774728C-B63B-2E44-847F-5327A567E79F}"/>
              </a:ext>
            </a:extLst>
          </p:cNvPr>
          <p:cNvSpPr>
            <a:spLocks noGrp="1"/>
          </p:cNvSpPr>
          <p:nvPr>
            <p:ph type="body" sz="quarter" idx="15" hasCustomPrompt="1"/>
          </p:nvPr>
        </p:nvSpPr>
        <p:spPr>
          <a:xfrm>
            <a:off x="5389135" y="4444989"/>
            <a:ext cx="1517537" cy="580054"/>
          </a:xfrm>
        </p:spPr>
        <p:txBody>
          <a:bodyPr>
            <a:normAutofit/>
          </a:bodyPr>
          <a:lstStyle>
            <a:lvl1pPr marL="0" indent="0" algn="ctr">
              <a:buNone/>
              <a:defRPr sz="3600" b="1"/>
            </a:lvl1pPr>
          </a:lstStyle>
          <a:p>
            <a:pPr lvl="0"/>
            <a:r>
              <a:rPr lang="en-US"/>
              <a:t>Title</a:t>
            </a:r>
          </a:p>
        </p:txBody>
      </p:sp>
      <p:sp>
        <p:nvSpPr>
          <p:cNvPr id="19" name="Text Placeholder 17">
            <a:extLst>
              <a:ext uri="{FF2B5EF4-FFF2-40B4-BE49-F238E27FC236}">
                <a16:creationId xmlns:a16="http://schemas.microsoft.com/office/drawing/2014/main" id="{8380A9DA-1A77-BA47-9A44-860F5A97FCF0}"/>
              </a:ext>
            </a:extLst>
          </p:cNvPr>
          <p:cNvSpPr>
            <a:spLocks noGrp="1"/>
          </p:cNvSpPr>
          <p:nvPr>
            <p:ph type="body" sz="quarter" idx="16" hasCustomPrompt="1"/>
          </p:nvPr>
        </p:nvSpPr>
        <p:spPr>
          <a:xfrm>
            <a:off x="9339939" y="4444989"/>
            <a:ext cx="1517537" cy="580054"/>
          </a:xfrm>
        </p:spPr>
        <p:txBody>
          <a:bodyPr>
            <a:normAutofit/>
          </a:bodyPr>
          <a:lstStyle>
            <a:lvl1pPr marL="0" indent="0" algn="ctr">
              <a:buNone/>
              <a:defRPr sz="3600" b="1"/>
            </a:lvl1pPr>
          </a:lstStyle>
          <a:p>
            <a:pPr lvl="0"/>
            <a:r>
              <a:rPr lang="en-US"/>
              <a:t>Title</a:t>
            </a:r>
          </a:p>
        </p:txBody>
      </p:sp>
    </p:spTree>
    <p:extLst>
      <p:ext uri="{BB962C8B-B14F-4D97-AF65-F5344CB8AC3E}">
        <p14:creationId xmlns:p14="http://schemas.microsoft.com/office/powerpoint/2010/main" val="846600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PHOTO_BANN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F72689-DE1C-BF48-A895-BEFAE2073373}"/>
              </a:ext>
            </a:extLst>
          </p:cNvPr>
          <p:cNvSpPr>
            <a:spLocks noGrp="1"/>
          </p:cNvSpPr>
          <p:nvPr>
            <p:ph type="body" sz="quarter" idx="10" hasCustomPrompt="1"/>
          </p:nvPr>
        </p:nvSpPr>
        <p:spPr>
          <a:xfrm>
            <a:off x="4826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7" name="Text Placeholder 2">
            <a:extLst>
              <a:ext uri="{FF2B5EF4-FFF2-40B4-BE49-F238E27FC236}">
                <a16:creationId xmlns:a16="http://schemas.microsoft.com/office/drawing/2014/main" id="{5B13FFFE-B6CE-4749-97BE-D1C3B3B4B5CC}"/>
              </a:ext>
            </a:extLst>
          </p:cNvPr>
          <p:cNvSpPr>
            <a:spLocks noGrp="1"/>
          </p:cNvSpPr>
          <p:nvPr>
            <p:ph type="body" sz="quarter" idx="11" hasCustomPrompt="1"/>
          </p:nvPr>
        </p:nvSpPr>
        <p:spPr>
          <a:xfrm>
            <a:off x="4495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8" name="Text Placeholder 2">
            <a:extLst>
              <a:ext uri="{FF2B5EF4-FFF2-40B4-BE49-F238E27FC236}">
                <a16:creationId xmlns:a16="http://schemas.microsoft.com/office/drawing/2014/main" id="{B9B16E9A-6D88-4A47-9C44-A3FEB6F8F31C}"/>
              </a:ext>
            </a:extLst>
          </p:cNvPr>
          <p:cNvSpPr>
            <a:spLocks noGrp="1"/>
          </p:cNvSpPr>
          <p:nvPr>
            <p:ph type="body" sz="quarter" idx="12" hasCustomPrompt="1"/>
          </p:nvPr>
        </p:nvSpPr>
        <p:spPr>
          <a:xfrm>
            <a:off x="8432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pic>
        <p:nvPicPr>
          <p:cNvPr id="10" name="Picture 9">
            <a:extLst>
              <a:ext uri="{FF2B5EF4-FFF2-40B4-BE49-F238E27FC236}">
                <a16:creationId xmlns:a16="http://schemas.microsoft.com/office/drawing/2014/main" id="{731A0093-2026-2540-9169-CD372CCD752F}"/>
              </a:ext>
            </a:extLst>
          </p:cNvPr>
          <p:cNvPicPr>
            <a:picLocks noChangeAspect="1"/>
          </p:cNvPicPr>
          <p:nvPr userDrawn="1"/>
        </p:nvPicPr>
        <p:blipFill>
          <a:blip r:embed="rId2"/>
          <a:stretch>
            <a:fillRect/>
          </a:stretch>
        </p:blipFill>
        <p:spPr>
          <a:xfrm>
            <a:off x="4063289" y="0"/>
            <a:ext cx="4063290" cy="2687602"/>
          </a:xfrm>
          <a:prstGeom prst="rect">
            <a:avLst/>
          </a:prstGeom>
        </p:spPr>
      </p:pic>
      <p:sp>
        <p:nvSpPr>
          <p:cNvPr id="4" name="Picture Placeholder 3">
            <a:extLst>
              <a:ext uri="{FF2B5EF4-FFF2-40B4-BE49-F238E27FC236}">
                <a16:creationId xmlns:a16="http://schemas.microsoft.com/office/drawing/2014/main" id="{9D263FBF-6EE1-D943-84F8-28AB7290E2BB}"/>
              </a:ext>
            </a:extLst>
          </p:cNvPr>
          <p:cNvSpPr>
            <a:spLocks noGrp="1"/>
          </p:cNvSpPr>
          <p:nvPr>
            <p:ph type="pic" sz="quarter" idx="13"/>
          </p:nvPr>
        </p:nvSpPr>
        <p:spPr>
          <a:xfrm>
            <a:off x="4064000" y="0"/>
            <a:ext cx="4062413" cy="2687638"/>
          </a:xfrm>
          <a:pattFill prst="pct5">
            <a:fgClr>
              <a:srgbClr val="0D61F5"/>
            </a:fgClr>
            <a:bgClr>
              <a:schemeClr val="bg1"/>
            </a:bgClr>
          </a:pattFill>
        </p:spPr>
        <p:txBody>
          <a:bodyPr/>
          <a:lstStyle/>
          <a:p>
            <a:endParaRPr lang="en-US"/>
          </a:p>
        </p:txBody>
      </p:sp>
      <p:sp>
        <p:nvSpPr>
          <p:cNvPr id="19" name="Picture Placeholder 3">
            <a:extLst>
              <a:ext uri="{FF2B5EF4-FFF2-40B4-BE49-F238E27FC236}">
                <a16:creationId xmlns:a16="http://schemas.microsoft.com/office/drawing/2014/main" id="{70003B1C-7993-A041-8056-DD75A70B51C6}"/>
              </a:ext>
            </a:extLst>
          </p:cNvPr>
          <p:cNvSpPr>
            <a:spLocks noGrp="1"/>
          </p:cNvSpPr>
          <p:nvPr>
            <p:ph type="pic" sz="quarter" idx="14"/>
          </p:nvPr>
        </p:nvSpPr>
        <p:spPr>
          <a:xfrm>
            <a:off x="8119165" y="0"/>
            <a:ext cx="4062413" cy="2687638"/>
          </a:xfrm>
          <a:pattFill prst="pct90">
            <a:fgClr>
              <a:srgbClr val="0D61F5"/>
            </a:fgClr>
            <a:bgClr>
              <a:schemeClr val="bg1"/>
            </a:bgClr>
          </a:pattFill>
        </p:spPr>
        <p:txBody>
          <a:bodyPr/>
          <a:lstStyle/>
          <a:p>
            <a:endParaRPr lang="en-US"/>
          </a:p>
        </p:txBody>
      </p:sp>
      <p:sp>
        <p:nvSpPr>
          <p:cNvPr id="21" name="Picture Placeholder 3">
            <a:extLst>
              <a:ext uri="{FF2B5EF4-FFF2-40B4-BE49-F238E27FC236}">
                <a16:creationId xmlns:a16="http://schemas.microsoft.com/office/drawing/2014/main" id="{4ABE7D57-8342-F24F-867F-1476DF32C149}"/>
              </a:ext>
            </a:extLst>
          </p:cNvPr>
          <p:cNvSpPr>
            <a:spLocks noGrp="1"/>
          </p:cNvSpPr>
          <p:nvPr>
            <p:ph type="pic" sz="quarter" idx="15"/>
          </p:nvPr>
        </p:nvSpPr>
        <p:spPr>
          <a:xfrm>
            <a:off x="10423" y="-36"/>
            <a:ext cx="4062413" cy="2687638"/>
          </a:xfrm>
          <a:pattFill prst="pct90">
            <a:fgClr>
              <a:srgbClr val="0D61F5"/>
            </a:fgClr>
            <a:bgClr>
              <a:schemeClr val="bg1"/>
            </a:bgClr>
          </a:pattFill>
        </p:spPr>
        <p:txBody>
          <a:bodyPr/>
          <a:lstStyle/>
          <a:p>
            <a:endParaRPr lang="en-US"/>
          </a:p>
        </p:txBody>
      </p:sp>
      <p:sp>
        <p:nvSpPr>
          <p:cNvPr id="23" name="Text Placeholder 17">
            <a:extLst>
              <a:ext uri="{FF2B5EF4-FFF2-40B4-BE49-F238E27FC236}">
                <a16:creationId xmlns:a16="http://schemas.microsoft.com/office/drawing/2014/main" id="{DFF93392-61F0-3347-91F1-97388A4321EA}"/>
              </a:ext>
            </a:extLst>
          </p:cNvPr>
          <p:cNvSpPr>
            <a:spLocks noGrp="1"/>
          </p:cNvSpPr>
          <p:nvPr>
            <p:ph type="body" sz="quarter" idx="16" hasCustomPrompt="1"/>
          </p:nvPr>
        </p:nvSpPr>
        <p:spPr>
          <a:xfrm>
            <a:off x="1438331" y="4444989"/>
            <a:ext cx="1517537" cy="580054"/>
          </a:xfrm>
        </p:spPr>
        <p:txBody>
          <a:bodyPr>
            <a:normAutofit/>
          </a:bodyPr>
          <a:lstStyle>
            <a:lvl1pPr marL="0" indent="0" algn="ctr">
              <a:buNone/>
              <a:defRPr sz="3600" b="1"/>
            </a:lvl1pPr>
          </a:lstStyle>
          <a:p>
            <a:pPr lvl="0"/>
            <a:r>
              <a:rPr lang="en-US"/>
              <a:t>Title</a:t>
            </a:r>
          </a:p>
        </p:txBody>
      </p:sp>
      <p:sp>
        <p:nvSpPr>
          <p:cNvPr id="24" name="Text Placeholder 17">
            <a:extLst>
              <a:ext uri="{FF2B5EF4-FFF2-40B4-BE49-F238E27FC236}">
                <a16:creationId xmlns:a16="http://schemas.microsoft.com/office/drawing/2014/main" id="{A9C42497-CD49-6747-B9D0-3736E9AD3A2D}"/>
              </a:ext>
            </a:extLst>
          </p:cNvPr>
          <p:cNvSpPr>
            <a:spLocks noGrp="1"/>
          </p:cNvSpPr>
          <p:nvPr>
            <p:ph type="body" sz="quarter" idx="17" hasCustomPrompt="1"/>
          </p:nvPr>
        </p:nvSpPr>
        <p:spPr>
          <a:xfrm>
            <a:off x="5389135" y="4444989"/>
            <a:ext cx="1517537" cy="580054"/>
          </a:xfrm>
        </p:spPr>
        <p:txBody>
          <a:bodyPr>
            <a:normAutofit/>
          </a:bodyPr>
          <a:lstStyle>
            <a:lvl1pPr marL="0" indent="0" algn="ctr">
              <a:buNone/>
              <a:defRPr sz="3600" b="1"/>
            </a:lvl1pPr>
          </a:lstStyle>
          <a:p>
            <a:pPr lvl="0"/>
            <a:r>
              <a:rPr lang="en-US"/>
              <a:t>Title</a:t>
            </a:r>
          </a:p>
        </p:txBody>
      </p:sp>
      <p:sp>
        <p:nvSpPr>
          <p:cNvPr id="25" name="Text Placeholder 17">
            <a:extLst>
              <a:ext uri="{FF2B5EF4-FFF2-40B4-BE49-F238E27FC236}">
                <a16:creationId xmlns:a16="http://schemas.microsoft.com/office/drawing/2014/main" id="{8BE943E5-D85A-3C42-A797-734A76500E41}"/>
              </a:ext>
            </a:extLst>
          </p:cNvPr>
          <p:cNvSpPr>
            <a:spLocks noGrp="1"/>
          </p:cNvSpPr>
          <p:nvPr>
            <p:ph type="body" sz="quarter" idx="18" hasCustomPrompt="1"/>
          </p:nvPr>
        </p:nvSpPr>
        <p:spPr>
          <a:xfrm>
            <a:off x="9339939" y="4444989"/>
            <a:ext cx="1517537" cy="580054"/>
          </a:xfrm>
        </p:spPr>
        <p:txBody>
          <a:bodyPr>
            <a:normAutofit/>
          </a:bodyPr>
          <a:lstStyle>
            <a:lvl1pPr marL="0" indent="0" algn="ctr">
              <a:buNone/>
              <a:defRPr sz="3600" b="1"/>
            </a:lvl1pPr>
          </a:lstStyle>
          <a:p>
            <a:pPr lvl="0"/>
            <a:r>
              <a:rPr lang="en-US"/>
              <a:t>Title</a:t>
            </a:r>
          </a:p>
        </p:txBody>
      </p:sp>
    </p:spTree>
    <p:extLst>
      <p:ext uri="{BB962C8B-B14F-4D97-AF65-F5344CB8AC3E}">
        <p14:creationId xmlns:p14="http://schemas.microsoft.com/office/powerpoint/2010/main" val="498300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ICON_CIRCLES">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6D25BBD-5256-F84A-A147-A186D88FC793}"/>
              </a:ext>
            </a:extLst>
          </p:cNvPr>
          <p:cNvSpPr/>
          <p:nvPr userDrawn="1"/>
        </p:nvSpPr>
        <p:spPr>
          <a:xfrm>
            <a:off x="1076431" y="1874377"/>
            <a:ext cx="2346636" cy="2357221"/>
          </a:xfrm>
          <a:prstGeom prst="ellipse">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F4EF52DD-A0CA-7746-859E-CC16E088FD4D}"/>
              </a:ext>
            </a:extLst>
          </p:cNvPr>
          <p:cNvSpPr/>
          <p:nvPr userDrawn="1"/>
        </p:nvSpPr>
        <p:spPr>
          <a:xfrm>
            <a:off x="8866546" y="1893268"/>
            <a:ext cx="2346636" cy="2357221"/>
          </a:xfrm>
          <a:prstGeom prst="ellipse">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FF2B5EF4-FFF2-40B4-BE49-F238E27FC236}">
                <a16:creationId xmlns:a16="http://schemas.microsoft.com/office/drawing/2014/main" id="{084670CA-5074-044E-8E6C-3DF89CF59D74}"/>
              </a:ext>
            </a:extLst>
          </p:cNvPr>
          <p:cNvSpPr/>
          <p:nvPr userDrawn="1"/>
        </p:nvSpPr>
        <p:spPr>
          <a:xfrm>
            <a:off x="4967990" y="1893268"/>
            <a:ext cx="2346636" cy="2357221"/>
          </a:xfrm>
          <a:prstGeom prst="ellipse">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AE22FFF8-49D2-C541-A7DC-7920308C02CB}"/>
              </a:ext>
            </a:extLst>
          </p:cNvPr>
          <p:cNvSpPr>
            <a:spLocks noGrp="1"/>
          </p:cNvSpPr>
          <p:nvPr>
            <p:ph type="body" sz="quarter" idx="10" hasCustomPrompt="1"/>
          </p:nvPr>
        </p:nvSpPr>
        <p:spPr>
          <a:xfrm>
            <a:off x="4826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4" name="Text Placeholder 2">
            <a:extLst>
              <a:ext uri="{FF2B5EF4-FFF2-40B4-BE49-F238E27FC236}">
                <a16:creationId xmlns:a16="http://schemas.microsoft.com/office/drawing/2014/main" id="{4D88BA88-E4EC-E94C-9034-4225306111F4}"/>
              </a:ext>
            </a:extLst>
          </p:cNvPr>
          <p:cNvSpPr>
            <a:spLocks noGrp="1"/>
          </p:cNvSpPr>
          <p:nvPr>
            <p:ph type="body" sz="quarter" idx="12" hasCustomPrompt="1"/>
          </p:nvPr>
        </p:nvSpPr>
        <p:spPr>
          <a:xfrm>
            <a:off x="4495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5" name="Text Placeholder 2">
            <a:extLst>
              <a:ext uri="{FF2B5EF4-FFF2-40B4-BE49-F238E27FC236}">
                <a16:creationId xmlns:a16="http://schemas.microsoft.com/office/drawing/2014/main" id="{1A258C97-8DFF-B848-B7C1-BC641E57B271}"/>
              </a:ext>
            </a:extLst>
          </p:cNvPr>
          <p:cNvSpPr>
            <a:spLocks noGrp="1"/>
          </p:cNvSpPr>
          <p:nvPr>
            <p:ph type="body" sz="quarter" idx="13" hasCustomPrompt="1"/>
          </p:nvPr>
        </p:nvSpPr>
        <p:spPr>
          <a:xfrm>
            <a:off x="8432800" y="5105400"/>
            <a:ext cx="3429000" cy="111760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a:t>
            </a:r>
          </a:p>
        </p:txBody>
      </p:sp>
      <p:sp>
        <p:nvSpPr>
          <p:cNvPr id="16" name="Text Placeholder 17">
            <a:extLst>
              <a:ext uri="{FF2B5EF4-FFF2-40B4-BE49-F238E27FC236}">
                <a16:creationId xmlns:a16="http://schemas.microsoft.com/office/drawing/2014/main" id="{4BAB57E0-C4EF-4745-9A8D-5FA2D5C5AADA}"/>
              </a:ext>
            </a:extLst>
          </p:cNvPr>
          <p:cNvSpPr>
            <a:spLocks noGrp="1"/>
          </p:cNvSpPr>
          <p:nvPr>
            <p:ph type="body" sz="quarter" idx="14" hasCustomPrompt="1"/>
          </p:nvPr>
        </p:nvSpPr>
        <p:spPr>
          <a:xfrm>
            <a:off x="1438331" y="4444989"/>
            <a:ext cx="1517537" cy="580054"/>
          </a:xfrm>
        </p:spPr>
        <p:txBody>
          <a:bodyPr>
            <a:normAutofit/>
          </a:bodyPr>
          <a:lstStyle>
            <a:lvl1pPr marL="0" indent="0" algn="ctr">
              <a:buNone/>
              <a:defRPr sz="3600" b="1"/>
            </a:lvl1pPr>
          </a:lstStyle>
          <a:p>
            <a:pPr lvl="0"/>
            <a:r>
              <a:rPr lang="en-US"/>
              <a:t>Title</a:t>
            </a:r>
          </a:p>
        </p:txBody>
      </p:sp>
      <p:sp>
        <p:nvSpPr>
          <p:cNvPr id="17" name="Text Placeholder 17">
            <a:extLst>
              <a:ext uri="{FF2B5EF4-FFF2-40B4-BE49-F238E27FC236}">
                <a16:creationId xmlns:a16="http://schemas.microsoft.com/office/drawing/2014/main" id="{6C94C66D-9DEB-5F4F-81F2-C2EA9BC2597B}"/>
              </a:ext>
            </a:extLst>
          </p:cNvPr>
          <p:cNvSpPr>
            <a:spLocks noGrp="1"/>
          </p:cNvSpPr>
          <p:nvPr>
            <p:ph type="body" sz="quarter" idx="15" hasCustomPrompt="1"/>
          </p:nvPr>
        </p:nvSpPr>
        <p:spPr>
          <a:xfrm>
            <a:off x="5389135" y="4444989"/>
            <a:ext cx="1517537" cy="580054"/>
          </a:xfrm>
        </p:spPr>
        <p:txBody>
          <a:bodyPr>
            <a:normAutofit/>
          </a:bodyPr>
          <a:lstStyle>
            <a:lvl1pPr marL="0" indent="0" algn="ctr">
              <a:buNone/>
              <a:defRPr sz="3600" b="1"/>
            </a:lvl1pPr>
          </a:lstStyle>
          <a:p>
            <a:pPr lvl="0"/>
            <a:r>
              <a:rPr lang="en-US"/>
              <a:t>Title</a:t>
            </a:r>
          </a:p>
        </p:txBody>
      </p:sp>
      <p:sp>
        <p:nvSpPr>
          <p:cNvPr id="18" name="Text Placeholder 17">
            <a:extLst>
              <a:ext uri="{FF2B5EF4-FFF2-40B4-BE49-F238E27FC236}">
                <a16:creationId xmlns:a16="http://schemas.microsoft.com/office/drawing/2014/main" id="{E6D0623B-04FA-064C-8670-A16FDCB09545}"/>
              </a:ext>
            </a:extLst>
          </p:cNvPr>
          <p:cNvSpPr>
            <a:spLocks noGrp="1"/>
          </p:cNvSpPr>
          <p:nvPr>
            <p:ph type="body" sz="quarter" idx="16" hasCustomPrompt="1"/>
          </p:nvPr>
        </p:nvSpPr>
        <p:spPr>
          <a:xfrm>
            <a:off x="9339939" y="4444989"/>
            <a:ext cx="1517537" cy="580054"/>
          </a:xfrm>
        </p:spPr>
        <p:txBody>
          <a:bodyPr>
            <a:normAutofit/>
          </a:bodyPr>
          <a:lstStyle>
            <a:lvl1pPr marL="0" indent="0" algn="ctr">
              <a:buNone/>
              <a:defRPr sz="3600" b="1"/>
            </a:lvl1pPr>
          </a:lstStyle>
          <a:p>
            <a:pPr lvl="0"/>
            <a:r>
              <a:rPr lang="en-US"/>
              <a:t>Title</a:t>
            </a:r>
          </a:p>
        </p:txBody>
      </p:sp>
      <p:sp>
        <p:nvSpPr>
          <p:cNvPr id="12" name="Title 9">
            <a:extLst>
              <a:ext uri="{FF2B5EF4-FFF2-40B4-BE49-F238E27FC236}">
                <a16:creationId xmlns:a16="http://schemas.microsoft.com/office/drawing/2014/main" id="{C4CBC060-98F5-2C4B-9EEE-8D03AC9F95D3}"/>
              </a:ext>
            </a:extLst>
          </p:cNvPr>
          <p:cNvSpPr>
            <a:spLocks noGrp="1"/>
          </p:cNvSpPr>
          <p:nvPr>
            <p:ph type="title" hasCustomPrompt="1"/>
          </p:nvPr>
        </p:nvSpPr>
        <p:spPr>
          <a:xfrm>
            <a:off x="3997812" y="574184"/>
            <a:ext cx="4196373" cy="892175"/>
          </a:xfrm>
        </p:spPr>
        <p:txBody>
          <a:bodyPr/>
          <a:lstStyle>
            <a:lvl1pPr algn="ctr">
              <a:defRPr sz="5400" b="1"/>
            </a:lvl1pPr>
          </a:lstStyle>
          <a:p>
            <a:r>
              <a:rPr lang="en-US"/>
              <a:t>Headline</a:t>
            </a:r>
          </a:p>
        </p:txBody>
      </p:sp>
    </p:spTree>
    <p:extLst>
      <p:ext uri="{BB962C8B-B14F-4D97-AF65-F5344CB8AC3E}">
        <p14:creationId xmlns:p14="http://schemas.microsoft.com/office/powerpoint/2010/main" val="57712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ICONS_GRI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A493D73-011E-ED49-AE38-4B8BD892E32D}"/>
              </a:ext>
            </a:extLst>
          </p:cNvPr>
          <p:cNvSpPr/>
          <p:nvPr userDrawn="1"/>
        </p:nvSpPr>
        <p:spPr>
          <a:xfrm>
            <a:off x="854646" y="915174"/>
            <a:ext cx="1893766" cy="1902308"/>
          </a:xfrm>
          <a:prstGeom prst="ellipse">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D48E1748-A710-DB4B-9302-3B7669928129}"/>
              </a:ext>
            </a:extLst>
          </p:cNvPr>
          <p:cNvSpPr/>
          <p:nvPr userDrawn="1"/>
        </p:nvSpPr>
        <p:spPr>
          <a:xfrm>
            <a:off x="6223054" y="915174"/>
            <a:ext cx="1893766" cy="1902308"/>
          </a:xfrm>
          <a:prstGeom prst="ellipse">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Oval 5">
            <a:extLst>
              <a:ext uri="{FF2B5EF4-FFF2-40B4-BE49-F238E27FC236}">
                <a16:creationId xmlns:a16="http://schemas.microsoft.com/office/drawing/2014/main" id="{ABAFCECC-D05A-0149-BF6E-342F8BC7F232}"/>
              </a:ext>
            </a:extLst>
          </p:cNvPr>
          <p:cNvSpPr/>
          <p:nvPr userDrawn="1"/>
        </p:nvSpPr>
        <p:spPr>
          <a:xfrm>
            <a:off x="854646" y="4078206"/>
            <a:ext cx="1893766" cy="1902308"/>
          </a:xfrm>
          <a:prstGeom prst="ellipse">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FF2B5EF4-FFF2-40B4-BE49-F238E27FC236}">
                <a16:creationId xmlns:a16="http://schemas.microsoft.com/office/drawing/2014/main" id="{B1B2BC86-8477-B640-8134-EB6E9FB81951}"/>
              </a:ext>
            </a:extLst>
          </p:cNvPr>
          <p:cNvSpPr/>
          <p:nvPr userDrawn="1"/>
        </p:nvSpPr>
        <p:spPr>
          <a:xfrm>
            <a:off x="6223054" y="4078206"/>
            <a:ext cx="1893766" cy="1902308"/>
          </a:xfrm>
          <a:prstGeom prst="ellipse">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7">
            <a:extLst>
              <a:ext uri="{FF2B5EF4-FFF2-40B4-BE49-F238E27FC236}">
                <a16:creationId xmlns:a16="http://schemas.microsoft.com/office/drawing/2014/main" id="{65C7A40D-7A4A-8E4B-8426-26E3C0E41DDE}"/>
              </a:ext>
            </a:extLst>
          </p:cNvPr>
          <p:cNvSpPr>
            <a:spLocks noGrp="1"/>
          </p:cNvSpPr>
          <p:nvPr>
            <p:ph type="body" sz="quarter" idx="15" hasCustomPrompt="1"/>
          </p:nvPr>
        </p:nvSpPr>
        <p:spPr>
          <a:xfrm>
            <a:off x="2968195" y="915174"/>
            <a:ext cx="1517537" cy="580054"/>
          </a:xfrm>
        </p:spPr>
        <p:txBody>
          <a:bodyPr>
            <a:normAutofit/>
          </a:bodyPr>
          <a:lstStyle>
            <a:lvl1pPr marL="0" indent="0" algn="l">
              <a:buNone/>
              <a:defRPr sz="3600" b="1"/>
            </a:lvl1pPr>
          </a:lstStyle>
          <a:p>
            <a:pPr lvl="0"/>
            <a:r>
              <a:rPr lang="en-US"/>
              <a:t>Title</a:t>
            </a:r>
          </a:p>
        </p:txBody>
      </p:sp>
      <p:sp>
        <p:nvSpPr>
          <p:cNvPr id="22" name="Text Placeholder 17">
            <a:extLst>
              <a:ext uri="{FF2B5EF4-FFF2-40B4-BE49-F238E27FC236}">
                <a16:creationId xmlns:a16="http://schemas.microsoft.com/office/drawing/2014/main" id="{6F1ED92E-0E23-724A-BD96-7C02C27B6A10}"/>
              </a:ext>
            </a:extLst>
          </p:cNvPr>
          <p:cNvSpPr>
            <a:spLocks noGrp="1"/>
          </p:cNvSpPr>
          <p:nvPr>
            <p:ph type="body" sz="quarter" idx="17" hasCustomPrompt="1"/>
          </p:nvPr>
        </p:nvSpPr>
        <p:spPr>
          <a:xfrm>
            <a:off x="8355203" y="915174"/>
            <a:ext cx="1517537" cy="580054"/>
          </a:xfrm>
        </p:spPr>
        <p:txBody>
          <a:bodyPr>
            <a:normAutofit/>
          </a:bodyPr>
          <a:lstStyle>
            <a:lvl1pPr marL="0" indent="0" algn="l">
              <a:buNone/>
              <a:defRPr sz="3600" b="1"/>
            </a:lvl1pPr>
          </a:lstStyle>
          <a:p>
            <a:pPr lvl="0"/>
            <a:r>
              <a:rPr lang="en-US"/>
              <a:t>Title</a:t>
            </a:r>
          </a:p>
        </p:txBody>
      </p:sp>
      <p:sp>
        <p:nvSpPr>
          <p:cNvPr id="23" name="Text Placeholder 17">
            <a:extLst>
              <a:ext uri="{FF2B5EF4-FFF2-40B4-BE49-F238E27FC236}">
                <a16:creationId xmlns:a16="http://schemas.microsoft.com/office/drawing/2014/main" id="{FF590C93-EC17-8346-867B-F5EA8275F325}"/>
              </a:ext>
            </a:extLst>
          </p:cNvPr>
          <p:cNvSpPr>
            <a:spLocks noGrp="1"/>
          </p:cNvSpPr>
          <p:nvPr>
            <p:ph type="body" sz="quarter" idx="19" hasCustomPrompt="1"/>
          </p:nvPr>
        </p:nvSpPr>
        <p:spPr>
          <a:xfrm>
            <a:off x="2968195" y="3956051"/>
            <a:ext cx="1517537" cy="580054"/>
          </a:xfrm>
        </p:spPr>
        <p:txBody>
          <a:bodyPr>
            <a:normAutofit/>
          </a:bodyPr>
          <a:lstStyle>
            <a:lvl1pPr marL="0" indent="0" algn="l">
              <a:buNone/>
              <a:defRPr sz="3600" b="1"/>
            </a:lvl1pPr>
          </a:lstStyle>
          <a:p>
            <a:pPr lvl="0"/>
            <a:r>
              <a:rPr lang="en-US"/>
              <a:t>Title</a:t>
            </a:r>
          </a:p>
        </p:txBody>
      </p:sp>
      <p:sp>
        <p:nvSpPr>
          <p:cNvPr id="24" name="Text Placeholder 17">
            <a:extLst>
              <a:ext uri="{FF2B5EF4-FFF2-40B4-BE49-F238E27FC236}">
                <a16:creationId xmlns:a16="http://schemas.microsoft.com/office/drawing/2014/main" id="{D0D5234E-5BD1-AC41-8534-4EF03C2B06E3}"/>
              </a:ext>
            </a:extLst>
          </p:cNvPr>
          <p:cNvSpPr>
            <a:spLocks noGrp="1"/>
          </p:cNvSpPr>
          <p:nvPr>
            <p:ph type="body" sz="quarter" idx="21" hasCustomPrompt="1"/>
          </p:nvPr>
        </p:nvSpPr>
        <p:spPr>
          <a:xfrm>
            <a:off x="8355203" y="3956051"/>
            <a:ext cx="1517537" cy="580054"/>
          </a:xfrm>
        </p:spPr>
        <p:txBody>
          <a:bodyPr>
            <a:normAutofit/>
          </a:bodyPr>
          <a:lstStyle>
            <a:lvl1pPr marL="0" indent="0" algn="l">
              <a:buNone/>
              <a:defRPr sz="3600" b="1"/>
            </a:lvl1pPr>
          </a:lstStyle>
          <a:p>
            <a:pPr lvl="0"/>
            <a:r>
              <a:rPr lang="en-US"/>
              <a:t>Title</a:t>
            </a:r>
          </a:p>
        </p:txBody>
      </p:sp>
      <p:sp>
        <p:nvSpPr>
          <p:cNvPr id="25" name="Text Placeholder 10">
            <a:extLst>
              <a:ext uri="{FF2B5EF4-FFF2-40B4-BE49-F238E27FC236}">
                <a16:creationId xmlns:a16="http://schemas.microsoft.com/office/drawing/2014/main" id="{A59D0FC2-23E2-2846-BA9E-3AE1BB411960}"/>
              </a:ext>
            </a:extLst>
          </p:cNvPr>
          <p:cNvSpPr>
            <a:spLocks noGrp="1"/>
          </p:cNvSpPr>
          <p:nvPr>
            <p:ph type="body" sz="quarter" idx="23" hasCustomPrompt="1"/>
          </p:nvPr>
        </p:nvSpPr>
        <p:spPr>
          <a:xfrm>
            <a:off x="2968625" y="1573213"/>
            <a:ext cx="2517775" cy="163283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amet, consectetuer sed an adipiscing elit, sed diam nonummy nibh lorem ipsum dolor sit amet, consectetuer sed an adipiscing </a:t>
            </a:r>
            <a:r>
              <a:rPr lang="en-US" sz="1600" err="1"/>
              <a:t>em</a:t>
            </a:r>
            <a:r>
              <a:rPr lang="en-US" sz="1600"/>
              <a:t> et </a:t>
            </a:r>
          </a:p>
          <a:p>
            <a:pPr lvl="0"/>
            <a:endParaRPr lang="en-US"/>
          </a:p>
        </p:txBody>
      </p:sp>
      <p:sp>
        <p:nvSpPr>
          <p:cNvPr id="26" name="Text Placeholder 10">
            <a:extLst>
              <a:ext uri="{FF2B5EF4-FFF2-40B4-BE49-F238E27FC236}">
                <a16:creationId xmlns:a16="http://schemas.microsoft.com/office/drawing/2014/main" id="{3902D77F-916C-DE40-83EC-38F34D0A95DA}"/>
              </a:ext>
            </a:extLst>
          </p:cNvPr>
          <p:cNvSpPr>
            <a:spLocks noGrp="1"/>
          </p:cNvSpPr>
          <p:nvPr>
            <p:ph type="body" sz="quarter" idx="24" hasCustomPrompt="1"/>
          </p:nvPr>
        </p:nvSpPr>
        <p:spPr>
          <a:xfrm>
            <a:off x="8342137" y="1573213"/>
            <a:ext cx="2517775" cy="163283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amet, consectetuer sed an adipiscing elit, sed diam nonummy nibh lorem ipsum dolor sit amet, consectetuer sed an adipiscing </a:t>
            </a:r>
            <a:r>
              <a:rPr lang="en-US" sz="1600" err="1"/>
              <a:t>em</a:t>
            </a:r>
            <a:r>
              <a:rPr lang="en-US" sz="1600"/>
              <a:t> et </a:t>
            </a:r>
          </a:p>
          <a:p>
            <a:pPr lvl="0"/>
            <a:endParaRPr lang="en-US"/>
          </a:p>
        </p:txBody>
      </p:sp>
      <p:sp>
        <p:nvSpPr>
          <p:cNvPr id="27" name="Text Placeholder 10">
            <a:extLst>
              <a:ext uri="{FF2B5EF4-FFF2-40B4-BE49-F238E27FC236}">
                <a16:creationId xmlns:a16="http://schemas.microsoft.com/office/drawing/2014/main" id="{F0CD48D4-3A45-4343-B319-9795001DA950}"/>
              </a:ext>
            </a:extLst>
          </p:cNvPr>
          <p:cNvSpPr>
            <a:spLocks noGrp="1"/>
          </p:cNvSpPr>
          <p:nvPr>
            <p:ph type="body" sz="quarter" idx="25" hasCustomPrompt="1"/>
          </p:nvPr>
        </p:nvSpPr>
        <p:spPr>
          <a:xfrm>
            <a:off x="2968625" y="4609924"/>
            <a:ext cx="2517775" cy="163283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amet, consectetuer sed an adipiscing elit, sed diam nonummy nibh lorem ipsum dolor sit amet, consectetuer sed an adipiscing </a:t>
            </a:r>
            <a:r>
              <a:rPr lang="en-US" sz="1600" err="1"/>
              <a:t>em</a:t>
            </a:r>
            <a:r>
              <a:rPr lang="en-US" sz="1600"/>
              <a:t> et </a:t>
            </a:r>
          </a:p>
          <a:p>
            <a:pPr lvl="0"/>
            <a:endParaRPr lang="en-US"/>
          </a:p>
        </p:txBody>
      </p:sp>
      <p:sp>
        <p:nvSpPr>
          <p:cNvPr id="28" name="Text Placeholder 10">
            <a:extLst>
              <a:ext uri="{FF2B5EF4-FFF2-40B4-BE49-F238E27FC236}">
                <a16:creationId xmlns:a16="http://schemas.microsoft.com/office/drawing/2014/main" id="{AB11D94D-15A8-0D4B-8988-9332EDA5E211}"/>
              </a:ext>
            </a:extLst>
          </p:cNvPr>
          <p:cNvSpPr>
            <a:spLocks noGrp="1"/>
          </p:cNvSpPr>
          <p:nvPr>
            <p:ph type="body" sz="quarter" idx="26" hasCustomPrompt="1"/>
          </p:nvPr>
        </p:nvSpPr>
        <p:spPr>
          <a:xfrm>
            <a:off x="8342137" y="4609924"/>
            <a:ext cx="2517775" cy="163283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Lorem ipsum dolor sit amet, consectetuer sed an adipiscing elit, sed diam nonummy nibh lorem ipsum dolor sit amet, consectetuer sed an adipiscing </a:t>
            </a:r>
            <a:r>
              <a:rPr lang="en-US" sz="1600" err="1"/>
              <a:t>em</a:t>
            </a:r>
            <a:r>
              <a:rPr lang="en-US" sz="1600"/>
              <a:t> et </a:t>
            </a:r>
          </a:p>
          <a:p>
            <a:pPr lvl="0"/>
            <a:endParaRPr lang="en-US"/>
          </a:p>
        </p:txBody>
      </p:sp>
    </p:spTree>
    <p:extLst>
      <p:ext uri="{BB962C8B-B14F-4D97-AF65-F5344CB8AC3E}">
        <p14:creationId xmlns:p14="http://schemas.microsoft.com/office/powerpoint/2010/main" val="301609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_TOC_CIRCLE_CROP">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3352AFA6-A8CE-554F-8607-B326C04FE517}"/>
              </a:ext>
            </a:extLst>
          </p:cNvPr>
          <p:cNvSpPr>
            <a:spLocks noGrp="1"/>
          </p:cNvSpPr>
          <p:nvPr>
            <p:ph type="pic" sz="quarter" idx="10"/>
          </p:nvPr>
        </p:nvSpPr>
        <p:spPr>
          <a:xfrm flipH="1">
            <a:off x="-166255" y="-3620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dirty="0"/>
          </a:p>
        </p:txBody>
      </p:sp>
      <p:sp>
        <p:nvSpPr>
          <p:cNvPr id="22" name="Text Placeholder 17">
            <a:extLst>
              <a:ext uri="{FF2B5EF4-FFF2-40B4-BE49-F238E27FC236}">
                <a16:creationId xmlns:a16="http://schemas.microsoft.com/office/drawing/2014/main" id="{C34C03AC-18E1-2449-916B-D6759605E332}"/>
              </a:ext>
            </a:extLst>
          </p:cNvPr>
          <p:cNvSpPr>
            <a:spLocks noGrp="1"/>
          </p:cNvSpPr>
          <p:nvPr>
            <p:ph type="body" sz="quarter" idx="11" hasCustomPrompt="1"/>
          </p:nvPr>
        </p:nvSpPr>
        <p:spPr>
          <a:xfrm>
            <a:off x="6378529" y="603396"/>
            <a:ext cx="6291263" cy="580054"/>
          </a:xfrm>
        </p:spPr>
        <p:txBody>
          <a:bodyPr>
            <a:normAutofit/>
          </a:bodyPr>
          <a:lstStyle>
            <a:lvl1pPr marL="0" indent="0">
              <a:buNone/>
              <a:defRPr sz="3600" b="1"/>
            </a:lvl1pPr>
          </a:lstStyle>
          <a:p>
            <a:pPr lvl="0"/>
            <a:r>
              <a:rPr lang="en-US"/>
              <a:t>1   Headline</a:t>
            </a:r>
          </a:p>
        </p:txBody>
      </p:sp>
      <p:sp>
        <p:nvSpPr>
          <p:cNvPr id="23" name="Text Placeholder 19">
            <a:extLst>
              <a:ext uri="{FF2B5EF4-FFF2-40B4-BE49-F238E27FC236}">
                <a16:creationId xmlns:a16="http://schemas.microsoft.com/office/drawing/2014/main" id="{D4BCBB3D-FE00-A947-B803-08CCFE0B1382}"/>
              </a:ext>
            </a:extLst>
          </p:cNvPr>
          <p:cNvSpPr>
            <a:spLocks noGrp="1"/>
          </p:cNvSpPr>
          <p:nvPr>
            <p:ph type="body" sz="quarter" idx="12" hasCustomPrompt="1"/>
          </p:nvPr>
        </p:nvSpPr>
        <p:spPr>
          <a:xfrm>
            <a:off x="6994597" y="1295400"/>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4" name="Text Placeholder 17">
            <a:extLst>
              <a:ext uri="{FF2B5EF4-FFF2-40B4-BE49-F238E27FC236}">
                <a16:creationId xmlns:a16="http://schemas.microsoft.com/office/drawing/2014/main" id="{D8735C88-2FD7-D341-A0AD-06964450103A}"/>
              </a:ext>
            </a:extLst>
          </p:cNvPr>
          <p:cNvSpPr>
            <a:spLocks noGrp="1"/>
          </p:cNvSpPr>
          <p:nvPr>
            <p:ph type="body" sz="quarter" idx="13" hasCustomPrompt="1"/>
          </p:nvPr>
        </p:nvSpPr>
        <p:spPr>
          <a:xfrm>
            <a:off x="6378529" y="2169729"/>
            <a:ext cx="6291263" cy="580054"/>
          </a:xfrm>
        </p:spPr>
        <p:txBody>
          <a:bodyPr>
            <a:normAutofit/>
          </a:bodyPr>
          <a:lstStyle>
            <a:lvl1pPr marL="0" indent="0">
              <a:buNone/>
              <a:defRPr sz="3600" b="1"/>
            </a:lvl1pPr>
          </a:lstStyle>
          <a:p>
            <a:pPr lvl="0"/>
            <a:r>
              <a:rPr lang="en-US"/>
              <a:t>2   Headline</a:t>
            </a:r>
          </a:p>
        </p:txBody>
      </p:sp>
      <p:sp>
        <p:nvSpPr>
          <p:cNvPr id="25" name="Text Placeholder 17">
            <a:extLst>
              <a:ext uri="{FF2B5EF4-FFF2-40B4-BE49-F238E27FC236}">
                <a16:creationId xmlns:a16="http://schemas.microsoft.com/office/drawing/2014/main" id="{1D476D85-DD1A-7241-A062-0EA209A05483}"/>
              </a:ext>
            </a:extLst>
          </p:cNvPr>
          <p:cNvSpPr>
            <a:spLocks noGrp="1"/>
          </p:cNvSpPr>
          <p:nvPr>
            <p:ph type="body" sz="quarter" idx="14" hasCustomPrompt="1"/>
          </p:nvPr>
        </p:nvSpPr>
        <p:spPr>
          <a:xfrm>
            <a:off x="6378529" y="3736062"/>
            <a:ext cx="6291263" cy="580054"/>
          </a:xfrm>
        </p:spPr>
        <p:txBody>
          <a:bodyPr>
            <a:normAutofit/>
          </a:bodyPr>
          <a:lstStyle>
            <a:lvl1pPr marL="0" indent="0">
              <a:buNone/>
              <a:defRPr sz="3600" b="1"/>
            </a:lvl1pPr>
          </a:lstStyle>
          <a:p>
            <a:pPr lvl="0"/>
            <a:r>
              <a:rPr lang="en-US"/>
              <a:t>3  Headline</a:t>
            </a:r>
          </a:p>
        </p:txBody>
      </p:sp>
      <p:sp>
        <p:nvSpPr>
          <p:cNvPr id="26" name="Text Placeholder 17">
            <a:extLst>
              <a:ext uri="{FF2B5EF4-FFF2-40B4-BE49-F238E27FC236}">
                <a16:creationId xmlns:a16="http://schemas.microsoft.com/office/drawing/2014/main" id="{77873B34-B343-DF41-AFD9-7ED74B031C02}"/>
              </a:ext>
            </a:extLst>
          </p:cNvPr>
          <p:cNvSpPr>
            <a:spLocks noGrp="1"/>
          </p:cNvSpPr>
          <p:nvPr>
            <p:ph type="body" sz="quarter" idx="16" hasCustomPrompt="1"/>
          </p:nvPr>
        </p:nvSpPr>
        <p:spPr>
          <a:xfrm>
            <a:off x="6378529" y="5302396"/>
            <a:ext cx="6291263" cy="580054"/>
          </a:xfrm>
        </p:spPr>
        <p:txBody>
          <a:bodyPr>
            <a:normAutofit/>
          </a:bodyPr>
          <a:lstStyle>
            <a:lvl1pPr marL="0" indent="0">
              <a:buNone/>
              <a:defRPr sz="3600" b="1"/>
            </a:lvl1pPr>
          </a:lstStyle>
          <a:p>
            <a:pPr lvl="0"/>
            <a:r>
              <a:rPr lang="en-US"/>
              <a:t>4   Headline</a:t>
            </a:r>
          </a:p>
        </p:txBody>
      </p:sp>
      <p:sp>
        <p:nvSpPr>
          <p:cNvPr id="27" name="Text Placeholder 19">
            <a:extLst>
              <a:ext uri="{FF2B5EF4-FFF2-40B4-BE49-F238E27FC236}">
                <a16:creationId xmlns:a16="http://schemas.microsoft.com/office/drawing/2014/main" id="{2CF66864-97D5-764A-B3C8-9380D7204EFF}"/>
              </a:ext>
            </a:extLst>
          </p:cNvPr>
          <p:cNvSpPr>
            <a:spLocks noGrp="1"/>
          </p:cNvSpPr>
          <p:nvPr>
            <p:ph type="body" sz="quarter" idx="18" hasCustomPrompt="1"/>
          </p:nvPr>
        </p:nvSpPr>
        <p:spPr>
          <a:xfrm>
            <a:off x="6994597" y="2845904"/>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8" name="Text Placeholder 19">
            <a:extLst>
              <a:ext uri="{FF2B5EF4-FFF2-40B4-BE49-F238E27FC236}">
                <a16:creationId xmlns:a16="http://schemas.microsoft.com/office/drawing/2014/main" id="{543CF7B9-F31B-CC47-AF94-5DDE688E74F7}"/>
              </a:ext>
            </a:extLst>
          </p:cNvPr>
          <p:cNvSpPr>
            <a:spLocks noGrp="1"/>
          </p:cNvSpPr>
          <p:nvPr>
            <p:ph type="body" sz="quarter" idx="19" hasCustomPrompt="1"/>
          </p:nvPr>
        </p:nvSpPr>
        <p:spPr>
          <a:xfrm>
            <a:off x="6994597" y="4416287"/>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
        <p:nvSpPr>
          <p:cNvPr id="29" name="Text Placeholder 19">
            <a:extLst>
              <a:ext uri="{FF2B5EF4-FFF2-40B4-BE49-F238E27FC236}">
                <a16:creationId xmlns:a16="http://schemas.microsoft.com/office/drawing/2014/main" id="{40F28C84-8318-8841-B538-F999059970CD}"/>
              </a:ext>
            </a:extLst>
          </p:cNvPr>
          <p:cNvSpPr>
            <a:spLocks noGrp="1"/>
          </p:cNvSpPr>
          <p:nvPr>
            <p:ph type="body" sz="quarter" idx="20" hasCustomPrompt="1"/>
          </p:nvPr>
        </p:nvSpPr>
        <p:spPr>
          <a:xfrm>
            <a:off x="6994597" y="5966791"/>
            <a:ext cx="4781274" cy="5800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FFFFFF"/>
                </a:solidFill>
                <a:latin typeface="PBS Sans" panose="020B0503030404020204" pitchFamily="34" charset="77"/>
              </a:rPr>
              <a:t>Lorem ipsum dolor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adipiscing</a:t>
            </a:r>
            <a:r>
              <a:rPr lang="en-US" b="0" i="0">
                <a:solidFill>
                  <a:srgbClr val="FFFFFF"/>
                </a:solidFill>
                <a:latin typeface="PBS Sans" panose="020B0503030404020204" pitchFamily="34" charset="77"/>
              </a:rPr>
              <a:t> </a:t>
            </a:r>
            <a:r>
              <a:rPr lang="en-US" b="0" i="0" err="1">
                <a:solidFill>
                  <a:srgbClr val="FFFFFF"/>
                </a:solidFill>
                <a:latin typeface="PBS Sans" panose="020B0503030404020204" pitchFamily="34" charset="77"/>
              </a:rPr>
              <a:t>elit</a:t>
            </a:r>
            <a:r>
              <a:rPr lang="en-US" b="0" i="0">
                <a:solidFill>
                  <a:srgbClr val="FFFFFF"/>
                </a:solidFill>
                <a:latin typeface="PBS Sans" panose="020B0503030404020204" pitchFamily="34" charset="77"/>
              </a:rPr>
              <a:t>, sed sit </a:t>
            </a:r>
            <a:r>
              <a:rPr lang="en-US" b="0" i="0" err="1">
                <a:solidFill>
                  <a:srgbClr val="FFFFFF"/>
                </a:solidFill>
                <a:latin typeface="PBS Sans" panose="020B0503030404020204" pitchFamily="34" charset="77"/>
              </a:rPr>
              <a:t>amet</a:t>
            </a:r>
            <a:r>
              <a:rPr lang="en-US" b="0" i="0">
                <a:solidFill>
                  <a:srgbClr val="FFFFFF"/>
                </a:solidFill>
                <a:latin typeface="PBS Sans" panose="020B0503030404020204" pitchFamily="34" charset="77"/>
              </a:rPr>
              <a:t>, diam </a:t>
            </a:r>
            <a:r>
              <a:rPr lang="en-US" b="0" i="0" err="1">
                <a:solidFill>
                  <a:srgbClr val="FFFFFF"/>
                </a:solidFill>
                <a:latin typeface="PBS Sans" panose="020B0503030404020204" pitchFamily="34" charset="77"/>
              </a:rPr>
              <a:t>consectetuer</a:t>
            </a:r>
            <a:endParaRPr lang="en-US" b="0" i="0">
              <a:solidFill>
                <a:srgbClr val="FFFFFF"/>
              </a:solidFill>
              <a:latin typeface="PBS Sans" panose="020B0503030404020204" pitchFamily="34" charset="77"/>
            </a:endParaRPr>
          </a:p>
        </p:txBody>
      </p:sp>
    </p:spTree>
    <p:extLst>
      <p:ext uri="{BB962C8B-B14F-4D97-AF65-F5344CB8AC3E}">
        <p14:creationId xmlns:p14="http://schemas.microsoft.com/office/powerpoint/2010/main" val="1834743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LINE_3_COLUMNS">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AE22FFF8-49D2-C541-A7DC-7920308C02CB}"/>
              </a:ext>
            </a:extLst>
          </p:cNvPr>
          <p:cNvSpPr>
            <a:spLocks noGrp="1"/>
          </p:cNvSpPr>
          <p:nvPr>
            <p:ph type="body" sz="quarter" idx="10" hasCustomPrompt="1"/>
          </p:nvPr>
        </p:nvSpPr>
        <p:spPr>
          <a:xfrm>
            <a:off x="482600" y="470649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
        <p:nvSpPr>
          <p:cNvPr id="16" name="Text Placeholder 17">
            <a:extLst>
              <a:ext uri="{FF2B5EF4-FFF2-40B4-BE49-F238E27FC236}">
                <a16:creationId xmlns:a16="http://schemas.microsoft.com/office/drawing/2014/main" id="{D56A7E7E-50EA-314A-BC5B-BC8893039596}"/>
              </a:ext>
            </a:extLst>
          </p:cNvPr>
          <p:cNvSpPr>
            <a:spLocks noGrp="1"/>
          </p:cNvSpPr>
          <p:nvPr>
            <p:ph type="body" sz="quarter" idx="14" hasCustomPrompt="1"/>
          </p:nvPr>
        </p:nvSpPr>
        <p:spPr>
          <a:xfrm>
            <a:off x="1438331" y="4046080"/>
            <a:ext cx="1517537" cy="580054"/>
          </a:xfrm>
        </p:spPr>
        <p:txBody>
          <a:bodyPr>
            <a:normAutofit/>
          </a:bodyPr>
          <a:lstStyle>
            <a:lvl1pPr marL="0" indent="0" algn="ctr">
              <a:buNone/>
              <a:defRPr sz="3600" b="1"/>
            </a:lvl1pPr>
          </a:lstStyle>
          <a:p>
            <a:pPr lvl="0"/>
            <a:r>
              <a:rPr lang="en-US"/>
              <a:t>Title</a:t>
            </a:r>
          </a:p>
        </p:txBody>
      </p:sp>
      <p:sp>
        <p:nvSpPr>
          <p:cNvPr id="17" name="Text Placeholder 17">
            <a:extLst>
              <a:ext uri="{FF2B5EF4-FFF2-40B4-BE49-F238E27FC236}">
                <a16:creationId xmlns:a16="http://schemas.microsoft.com/office/drawing/2014/main" id="{F6296635-92C7-3341-B970-451F504D8A71}"/>
              </a:ext>
            </a:extLst>
          </p:cNvPr>
          <p:cNvSpPr>
            <a:spLocks noGrp="1"/>
          </p:cNvSpPr>
          <p:nvPr>
            <p:ph type="body" sz="quarter" idx="15" hasCustomPrompt="1"/>
          </p:nvPr>
        </p:nvSpPr>
        <p:spPr>
          <a:xfrm>
            <a:off x="5389135" y="4046080"/>
            <a:ext cx="1517537" cy="580054"/>
          </a:xfrm>
        </p:spPr>
        <p:txBody>
          <a:bodyPr>
            <a:normAutofit/>
          </a:bodyPr>
          <a:lstStyle>
            <a:lvl1pPr marL="0" indent="0" algn="ctr">
              <a:buNone/>
              <a:defRPr sz="3600" b="1"/>
            </a:lvl1pPr>
          </a:lstStyle>
          <a:p>
            <a:pPr lvl="0"/>
            <a:r>
              <a:rPr lang="en-US"/>
              <a:t>Title</a:t>
            </a:r>
          </a:p>
        </p:txBody>
      </p:sp>
      <p:sp>
        <p:nvSpPr>
          <p:cNvPr id="18" name="Text Placeholder 17">
            <a:extLst>
              <a:ext uri="{FF2B5EF4-FFF2-40B4-BE49-F238E27FC236}">
                <a16:creationId xmlns:a16="http://schemas.microsoft.com/office/drawing/2014/main" id="{5B2F6E9D-C484-414B-87F5-4FB45AFDFD77}"/>
              </a:ext>
            </a:extLst>
          </p:cNvPr>
          <p:cNvSpPr>
            <a:spLocks noGrp="1"/>
          </p:cNvSpPr>
          <p:nvPr>
            <p:ph type="body" sz="quarter" idx="16" hasCustomPrompt="1"/>
          </p:nvPr>
        </p:nvSpPr>
        <p:spPr>
          <a:xfrm>
            <a:off x="9339939" y="4046080"/>
            <a:ext cx="1517537" cy="580054"/>
          </a:xfrm>
        </p:spPr>
        <p:txBody>
          <a:bodyPr>
            <a:normAutofit/>
          </a:bodyPr>
          <a:lstStyle>
            <a:lvl1pPr marL="0" indent="0" algn="ctr">
              <a:buNone/>
              <a:defRPr sz="3600" b="1"/>
            </a:lvl1pPr>
          </a:lstStyle>
          <a:p>
            <a:pPr lvl="0"/>
            <a:r>
              <a:rPr lang="en-US"/>
              <a:t>Title</a:t>
            </a:r>
          </a:p>
        </p:txBody>
      </p:sp>
      <p:sp>
        <p:nvSpPr>
          <p:cNvPr id="22" name="Text Placeholder 2">
            <a:extLst>
              <a:ext uri="{FF2B5EF4-FFF2-40B4-BE49-F238E27FC236}">
                <a16:creationId xmlns:a16="http://schemas.microsoft.com/office/drawing/2014/main" id="{D24F6AC6-BD38-2442-8177-83DB0FDEE395}"/>
              </a:ext>
            </a:extLst>
          </p:cNvPr>
          <p:cNvSpPr>
            <a:spLocks noGrp="1"/>
          </p:cNvSpPr>
          <p:nvPr>
            <p:ph type="body" sz="quarter" idx="17" hasCustomPrompt="1"/>
          </p:nvPr>
        </p:nvSpPr>
        <p:spPr>
          <a:xfrm>
            <a:off x="4488069" y="470649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
        <p:nvSpPr>
          <p:cNvPr id="23" name="Text Placeholder 2">
            <a:extLst>
              <a:ext uri="{FF2B5EF4-FFF2-40B4-BE49-F238E27FC236}">
                <a16:creationId xmlns:a16="http://schemas.microsoft.com/office/drawing/2014/main" id="{FE0230D3-85D1-8240-B1D9-27B239AFEA8F}"/>
              </a:ext>
            </a:extLst>
          </p:cNvPr>
          <p:cNvSpPr>
            <a:spLocks noGrp="1"/>
          </p:cNvSpPr>
          <p:nvPr>
            <p:ph type="body" sz="quarter" idx="18" hasCustomPrompt="1"/>
          </p:nvPr>
        </p:nvSpPr>
        <p:spPr>
          <a:xfrm>
            <a:off x="8414026" y="470649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
        <p:nvSpPr>
          <p:cNvPr id="12" name="Picture Placeholder 3">
            <a:extLst>
              <a:ext uri="{FF2B5EF4-FFF2-40B4-BE49-F238E27FC236}">
                <a16:creationId xmlns:a16="http://schemas.microsoft.com/office/drawing/2014/main" id="{BFC732AF-3919-E446-AB41-B50018B5B47E}"/>
              </a:ext>
            </a:extLst>
          </p:cNvPr>
          <p:cNvSpPr>
            <a:spLocks noGrp="1"/>
          </p:cNvSpPr>
          <p:nvPr>
            <p:ph type="pic" sz="quarter" idx="19"/>
          </p:nvPr>
        </p:nvSpPr>
        <p:spPr>
          <a:xfrm>
            <a:off x="0" y="0"/>
            <a:ext cx="12192000" cy="2355850"/>
          </a:xfrm>
          <a:pattFill prst="pct5">
            <a:fgClr>
              <a:srgbClr val="0D61F5"/>
            </a:fgClr>
            <a:bgClr>
              <a:schemeClr val="bg1"/>
            </a:bgClr>
          </a:pattFill>
        </p:spPr>
        <p:txBody>
          <a:bodyPr/>
          <a:lstStyle/>
          <a:p>
            <a:endParaRPr lang="en-US"/>
          </a:p>
        </p:txBody>
      </p:sp>
      <p:sp>
        <p:nvSpPr>
          <p:cNvPr id="10" name="Title 9">
            <a:extLst>
              <a:ext uri="{FF2B5EF4-FFF2-40B4-BE49-F238E27FC236}">
                <a16:creationId xmlns:a16="http://schemas.microsoft.com/office/drawing/2014/main" id="{04385FBB-F3D3-C244-804B-57CB5FF80F2F}"/>
              </a:ext>
            </a:extLst>
          </p:cNvPr>
          <p:cNvSpPr>
            <a:spLocks noGrp="1"/>
          </p:cNvSpPr>
          <p:nvPr>
            <p:ph type="title" hasCustomPrompt="1"/>
          </p:nvPr>
        </p:nvSpPr>
        <p:spPr>
          <a:xfrm>
            <a:off x="3997812" y="2817156"/>
            <a:ext cx="4196373" cy="892175"/>
          </a:xfrm>
        </p:spPr>
        <p:txBody>
          <a:bodyPr/>
          <a:lstStyle>
            <a:lvl1pPr algn="ctr">
              <a:defRPr sz="5400" b="1"/>
            </a:lvl1pPr>
          </a:lstStyle>
          <a:p>
            <a:r>
              <a:rPr lang="en-US"/>
              <a:t>Headline</a:t>
            </a:r>
          </a:p>
        </p:txBody>
      </p:sp>
    </p:spTree>
    <p:extLst>
      <p:ext uri="{BB962C8B-B14F-4D97-AF65-F5344CB8AC3E}">
        <p14:creationId xmlns:p14="http://schemas.microsoft.com/office/powerpoint/2010/main" val="2283260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LINE_3_COLUMNS_V2">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D56A7E7E-50EA-314A-BC5B-BC8893039596}"/>
              </a:ext>
            </a:extLst>
          </p:cNvPr>
          <p:cNvSpPr>
            <a:spLocks noGrp="1"/>
          </p:cNvSpPr>
          <p:nvPr>
            <p:ph type="body" sz="quarter" idx="14" hasCustomPrompt="1"/>
          </p:nvPr>
        </p:nvSpPr>
        <p:spPr>
          <a:xfrm>
            <a:off x="482601" y="4046080"/>
            <a:ext cx="1892852" cy="580054"/>
          </a:xfrm>
        </p:spPr>
        <p:txBody>
          <a:bodyPr>
            <a:normAutofit/>
          </a:bodyPr>
          <a:lstStyle>
            <a:lvl1pPr marL="0" indent="0" algn="l">
              <a:buNone/>
              <a:defRPr sz="3600" b="1"/>
            </a:lvl1pPr>
          </a:lstStyle>
          <a:p>
            <a:pPr lvl="0"/>
            <a:r>
              <a:rPr lang="en-US"/>
              <a:t>1. Title</a:t>
            </a:r>
          </a:p>
        </p:txBody>
      </p:sp>
      <p:sp>
        <p:nvSpPr>
          <p:cNvPr id="17" name="Text Placeholder 17">
            <a:extLst>
              <a:ext uri="{FF2B5EF4-FFF2-40B4-BE49-F238E27FC236}">
                <a16:creationId xmlns:a16="http://schemas.microsoft.com/office/drawing/2014/main" id="{F6296635-92C7-3341-B970-451F504D8A71}"/>
              </a:ext>
            </a:extLst>
          </p:cNvPr>
          <p:cNvSpPr>
            <a:spLocks noGrp="1"/>
          </p:cNvSpPr>
          <p:nvPr>
            <p:ph type="body" sz="quarter" idx="15" hasCustomPrompt="1"/>
          </p:nvPr>
        </p:nvSpPr>
        <p:spPr>
          <a:xfrm>
            <a:off x="4478129" y="4046080"/>
            <a:ext cx="1823280" cy="580054"/>
          </a:xfrm>
        </p:spPr>
        <p:txBody>
          <a:bodyPr>
            <a:normAutofit/>
          </a:bodyPr>
          <a:lstStyle>
            <a:lvl1pPr marL="0" indent="0" algn="l">
              <a:buNone/>
              <a:defRPr sz="3600" b="1"/>
            </a:lvl1pPr>
          </a:lstStyle>
          <a:p>
            <a:pPr lvl="0"/>
            <a:r>
              <a:rPr lang="en-US"/>
              <a:t>2. Title</a:t>
            </a:r>
          </a:p>
        </p:txBody>
      </p:sp>
      <p:sp>
        <p:nvSpPr>
          <p:cNvPr id="18" name="Text Placeholder 17">
            <a:extLst>
              <a:ext uri="{FF2B5EF4-FFF2-40B4-BE49-F238E27FC236}">
                <a16:creationId xmlns:a16="http://schemas.microsoft.com/office/drawing/2014/main" id="{5B2F6E9D-C484-414B-87F5-4FB45AFDFD77}"/>
              </a:ext>
            </a:extLst>
          </p:cNvPr>
          <p:cNvSpPr>
            <a:spLocks noGrp="1"/>
          </p:cNvSpPr>
          <p:nvPr>
            <p:ph type="body" sz="quarter" idx="16" hasCustomPrompt="1"/>
          </p:nvPr>
        </p:nvSpPr>
        <p:spPr>
          <a:xfrm>
            <a:off x="8404086" y="4046080"/>
            <a:ext cx="1823280" cy="580054"/>
          </a:xfrm>
        </p:spPr>
        <p:txBody>
          <a:bodyPr>
            <a:normAutofit/>
          </a:bodyPr>
          <a:lstStyle>
            <a:lvl1pPr marL="0" indent="0" algn="l">
              <a:buNone/>
              <a:defRPr sz="3600" b="1"/>
            </a:lvl1pPr>
          </a:lstStyle>
          <a:p>
            <a:pPr lvl="0"/>
            <a:r>
              <a:rPr lang="en-US"/>
              <a:t>3. Title</a:t>
            </a:r>
          </a:p>
        </p:txBody>
      </p:sp>
      <p:sp>
        <p:nvSpPr>
          <p:cNvPr id="4" name="Text Placeholder 3">
            <a:extLst>
              <a:ext uri="{FF2B5EF4-FFF2-40B4-BE49-F238E27FC236}">
                <a16:creationId xmlns:a16="http://schemas.microsoft.com/office/drawing/2014/main" id="{87572AE9-8CB4-FD45-A212-F5029E53D8F8}"/>
              </a:ext>
            </a:extLst>
          </p:cNvPr>
          <p:cNvSpPr>
            <a:spLocks noGrp="1"/>
          </p:cNvSpPr>
          <p:nvPr>
            <p:ph type="body" sz="quarter" idx="19" hasCustomPrompt="1"/>
          </p:nvPr>
        </p:nvSpPr>
        <p:spPr>
          <a:xfrm>
            <a:off x="482599" y="4706938"/>
            <a:ext cx="3295375" cy="120684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br>
              <a:rPr lang="en-US" sz="1600">
                <a:solidFill>
                  <a:schemeClr val="bg1"/>
                </a:solidFill>
              </a:rPr>
            </a:b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et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endParaRPr lang="en-US" sz="1600"/>
          </a:p>
        </p:txBody>
      </p:sp>
      <p:sp>
        <p:nvSpPr>
          <p:cNvPr id="15" name="Text Placeholder 3">
            <a:extLst>
              <a:ext uri="{FF2B5EF4-FFF2-40B4-BE49-F238E27FC236}">
                <a16:creationId xmlns:a16="http://schemas.microsoft.com/office/drawing/2014/main" id="{656793A1-81C9-2245-A4B3-EFF3362CFC9F}"/>
              </a:ext>
            </a:extLst>
          </p:cNvPr>
          <p:cNvSpPr>
            <a:spLocks noGrp="1"/>
          </p:cNvSpPr>
          <p:nvPr>
            <p:ph type="body" sz="quarter" idx="20" hasCustomPrompt="1"/>
          </p:nvPr>
        </p:nvSpPr>
        <p:spPr>
          <a:xfrm>
            <a:off x="4478129" y="4706938"/>
            <a:ext cx="3295375" cy="120684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br>
              <a:rPr lang="en-US" sz="1600">
                <a:solidFill>
                  <a:schemeClr val="bg1"/>
                </a:solidFill>
              </a:rPr>
            </a:b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et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endParaRPr lang="en-US" sz="1600"/>
          </a:p>
        </p:txBody>
      </p:sp>
      <p:sp>
        <p:nvSpPr>
          <p:cNvPr id="20" name="Text Placeholder 3">
            <a:extLst>
              <a:ext uri="{FF2B5EF4-FFF2-40B4-BE49-F238E27FC236}">
                <a16:creationId xmlns:a16="http://schemas.microsoft.com/office/drawing/2014/main" id="{AFE13B25-83A2-3943-A356-4427B5FF40B5}"/>
              </a:ext>
            </a:extLst>
          </p:cNvPr>
          <p:cNvSpPr>
            <a:spLocks noGrp="1"/>
          </p:cNvSpPr>
          <p:nvPr>
            <p:ph type="body" sz="quarter" idx="21" hasCustomPrompt="1"/>
          </p:nvPr>
        </p:nvSpPr>
        <p:spPr>
          <a:xfrm>
            <a:off x="8404086" y="4706938"/>
            <a:ext cx="3295375" cy="120684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br>
              <a:rPr lang="en-US" sz="1600">
                <a:solidFill>
                  <a:schemeClr val="bg1"/>
                </a:solidFill>
              </a:rPr>
            </a:b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et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endParaRPr lang="en-US" sz="1600"/>
          </a:p>
        </p:txBody>
      </p:sp>
      <p:sp>
        <p:nvSpPr>
          <p:cNvPr id="10" name="Picture Placeholder 3">
            <a:extLst>
              <a:ext uri="{FF2B5EF4-FFF2-40B4-BE49-F238E27FC236}">
                <a16:creationId xmlns:a16="http://schemas.microsoft.com/office/drawing/2014/main" id="{C94E2A66-B473-CB4A-A12A-16AD8227CB80}"/>
              </a:ext>
            </a:extLst>
          </p:cNvPr>
          <p:cNvSpPr>
            <a:spLocks noGrp="1"/>
          </p:cNvSpPr>
          <p:nvPr>
            <p:ph type="pic" sz="quarter" idx="22"/>
          </p:nvPr>
        </p:nvSpPr>
        <p:spPr>
          <a:xfrm>
            <a:off x="0" y="0"/>
            <a:ext cx="12192000" cy="2355850"/>
          </a:xfrm>
          <a:pattFill prst="pct5">
            <a:fgClr>
              <a:srgbClr val="0D61F5"/>
            </a:fgClr>
            <a:bgClr>
              <a:schemeClr val="bg1"/>
            </a:bgClr>
          </a:pattFill>
        </p:spPr>
        <p:txBody>
          <a:bodyPr/>
          <a:lstStyle/>
          <a:p>
            <a:endParaRPr lang="en-US"/>
          </a:p>
        </p:txBody>
      </p:sp>
      <p:sp>
        <p:nvSpPr>
          <p:cNvPr id="11" name="Title 9">
            <a:extLst>
              <a:ext uri="{FF2B5EF4-FFF2-40B4-BE49-F238E27FC236}">
                <a16:creationId xmlns:a16="http://schemas.microsoft.com/office/drawing/2014/main" id="{5B2B7F2A-EF88-764C-8806-780E9AFFB1CB}"/>
              </a:ext>
            </a:extLst>
          </p:cNvPr>
          <p:cNvSpPr>
            <a:spLocks noGrp="1"/>
          </p:cNvSpPr>
          <p:nvPr>
            <p:ph type="title" hasCustomPrompt="1"/>
          </p:nvPr>
        </p:nvSpPr>
        <p:spPr>
          <a:xfrm>
            <a:off x="482599" y="2817156"/>
            <a:ext cx="4196373" cy="892175"/>
          </a:xfrm>
        </p:spPr>
        <p:txBody>
          <a:bodyPr/>
          <a:lstStyle>
            <a:lvl1pPr algn="l">
              <a:defRPr sz="5400" b="1"/>
            </a:lvl1pPr>
          </a:lstStyle>
          <a:p>
            <a:r>
              <a:rPr lang="en-US"/>
              <a:t>Headline</a:t>
            </a:r>
          </a:p>
        </p:txBody>
      </p:sp>
    </p:spTree>
    <p:extLst>
      <p:ext uri="{BB962C8B-B14F-4D97-AF65-F5344CB8AC3E}">
        <p14:creationId xmlns:p14="http://schemas.microsoft.com/office/powerpoint/2010/main" val="19141415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PHOTO_BANNER_V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9D4C616E-C873-8343-A61B-BA1854137A42}"/>
              </a:ext>
            </a:extLst>
          </p:cNvPr>
          <p:cNvSpPr>
            <a:spLocks noGrp="1"/>
          </p:cNvSpPr>
          <p:nvPr>
            <p:ph type="pic" sz="quarter" idx="13"/>
          </p:nvPr>
        </p:nvSpPr>
        <p:spPr>
          <a:xfrm>
            <a:off x="4064000" y="0"/>
            <a:ext cx="4062413" cy="2687638"/>
          </a:xfrm>
          <a:pattFill prst="pct5">
            <a:fgClr>
              <a:srgbClr val="0D61F5"/>
            </a:fgClr>
            <a:bgClr>
              <a:schemeClr val="bg1"/>
            </a:bgClr>
          </a:pattFill>
        </p:spPr>
        <p:txBody>
          <a:bodyPr/>
          <a:lstStyle/>
          <a:p>
            <a:endParaRPr lang="en-US"/>
          </a:p>
        </p:txBody>
      </p:sp>
      <p:sp>
        <p:nvSpPr>
          <p:cNvPr id="14" name="Picture Placeholder 3">
            <a:extLst>
              <a:ext uri="{FF2B5EF4-FFF2-40B4-BE49-F238E27FC236}">
                <a16:creationId xmlns:a16="http://schemas.microsoft.com/office/drawing/2014/main" id="{35C994F7-75BE-F644-91CD-F376131B5CE4}"/>
              </a:ext>
            </a:extLst>
          </p:cNvPr>
          <p:cNvSpPr>
            <a:spLocks noGrp="1"/>
          </p:cNvSpPr>
          <p:nvPr>
            <p:ph type="pic" sz="quarter" idx="19"/>
          </p:nvPr>
        </p:nvSpPr>
        <p:spPr>
          <a:xfrm>
            <a:off x="8119165" y="0"/>
            <a:ext cx="4062413" cy="2687638"/>
          </a:xfrm>
          <a:pattFill prst="pct90">
            <a:fgClr>
              <a:srgbClr val="0D61F5"/>
            </a:fgClr>
            <a:bgClr>
              <a:schemeClr val="bg1"/>
            </a:bgClr>
          </a:pattFill>
        </p:spPr>
        <p:txBody>
          <a:bodyPr/>
          <a:lstStyle/>
          <a:p>
            <a:endParaRPr lang="en-US"/>
          </a:p>
        </p:txBody>
      </p:sp>
      <p:sp>
        <p:nvSpPr>
          <p:cNvPr id="15" name="Picture Placeholder 3">
            <a:extLst>
              <a:ext uri="{FF2B5EF4-FFF2-40B4-BE49-F238E27FC236}">
                <a16:creationId xmlns:a16="http://schemas.microsoft.com/office/drawing/2014/main" id="{102C7FC1-D480-7943-9BD7-4F70F8050F2A}"/>
              </a:ext>
            </a:extLst>
          </p:cNvPr>
          <p:cNvSpPr>
            <a:spLocks noGrp="1"/>
          </p:cNvSpPr>
          <p:nvPr>
            <p:ph type="pic" sz="quarter" idx="20"/>
          </p:nvPr>
        </p:nvSpPr>
        <p:spPr>
          <a:xfrm>
            <a:off x="10423" y="-36"/>
            <a:ext cx="4062413" cy="2687638"/>
          </a:xfrm>
          <a:pattFill prst="pct90">
            <a:fgClr>
              <a:srgbClr val="0D61F5"/>
            </a:fgClr>
            <a:bgClr>
              <a:schemeClr val="bg1"/>
            </a:bgClr>
          </a:pattFill>
        </p:spPr>
        <p:txBody>
          <a:bodyPr/>
          <a:lstStyle/>
          <a:p>
            <a:endParaRPr lang="en-US"/>
          </a:p>
        </p:txBody>
      </p:sp>
      <p:sp>
        <p:nvSpPr>
          <p:cNvPr id="12" name="Text Placeholder 2">
            <a:extLst>
              <a:ext uri="{FF2B5EF4-FFF2-40B4-BE49-F238E27FC236}">
                <a16:creationId xmlns:a16="http://schemas.microsoft.com/office/drawing/2014/main" id="{2C8A55C0-F72F-3C4D-98EC-684692733A5B}"/>
              </a:ext>
            </a:extLst>
          </p:cNvPr>
          <p:cNvSpPr>
            <a:spLocks noGrp="1"/>
          </p:cNvSpPr>
          <p:nvPr>
            <p:ph type="body" sz="quarter" idx="10" hasCustomPrompt="1"/>
          </p:nvPr>
        </p:nvSpPr>
        <p:spPr>
          <a:xfrm>
            <a:off x="482600" y="499393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
        <p:nvSpPr>
          <p:cNvPr id="23" name="Text Placeholder 17">
            <a:extLst>
              <a:ext uri="{FF2B5EF4-FFF2-40B4-BE49-F238E27FC236}">
                <a16:creationId xmlns:a16="http://schemas.microsoft.com/office/drawing/2014/main" id="{4D5859CC-2C1A-4F47-9A74-90818B0DEA38}"/>
              </a:ext>
            </a:extLst>
          </p:cNvPr>
          <p:cNvSpPr>
            <a:spLocks noGrp="1"/>
          </p:cNvSpPr>
          <p:nvPr>
            <p:ph type="body" sz="quarter" idx="14" hasCustomPrompt="1"/>
          </p:nvPr>
        </p:nvSpPr>
        <p:spPr>
          <a:xfrm>
            <a:off x="1438331" y="3862124"/>
            <a:ext cx="1517537" cy="963242"/>
          </a:xfrm>
        </p:spPr>
        <p:txBody>
          <a:bodyPr>
            <a:normAutofit/>
          </a:bodyPr>
          <a:lstStyle>
            <a:lvl1pPr marL="0" indent="0" algn="ctr">
              <a:buNone/>
              <a:defRPr sz="3600" b="1"/>
            </a:lvl1pPr>
          </a:lstStyle>
          <a:p>
            <a:pPr lvl="0"/>
            <a:r>
              <a:rPr lang="en-US"/>
              <a:t>2.3M</a:t>
            </a:r>
            <a:br>
              <a:rPr lang="en-US"/>
            </a:br>
            <a:r>
              <a:rPr lang="en-US"/>
              <a:t>Title</a:t>
            </a:r>
          </a:p>
        </p:txBody>
      </p:sp>
      <p:sp>
        <p:nvSpPr>
          <p:cNvPr id="24" name="Text Placeholder 17">
            <a:extLst>
              <a:ext uri="{FF2B5EF4-FFF2-40B4-BE49-F238E27FC236}">
                <a16:creationId xmlns:a16="http://schemas.microsoft.com/office/drawing/2014/main" id="{7CD3BD51-D7F9-4841-95B7-1C1B7F8657A5}"/>
              </a:ext>
            </a:extLst>
          </p:cNvPr>
          <p:cNvSpPr>
            <a:spLocks noGrp="1"/>
          </p:cNvSpPr>
          <p:nvPr>
            <p:ph type="body" sz="quarter" idx="15" hasCustomPrompt="1"/>
          </p:nvPr>
        </p:nvSpPr>
        <p:spPr>
          <a:xfrm>
            <a:off x="5389135" y="3862123"/>
            <a:ext cx="1517537" cy="963241"/>
          </a:xfrm>
        </p:spPr>
        <p:txBody>
          <a:bodyPr>
            <a:normAutofit/>
          </a:bodyPr>
          <a:lstStyle>
            <a:lvl1pPr marL="0" indent="0" algn="ctr">
              <a:buNone/>
              <a:defRPr sz="3600" b="1"/>
            </a:lvl1pPr>
          </a:lstStyle>
          <a:p>
            <a:pPr lvl="0"/>
            <a:r>
              <a:rPr lang="en-US"/>
              <a:t>125</a:t>
            </a:r>
            <a:br>
              <a:rPr lang="en-US"/>
            </a:br>
            <a:r>
              <a:rPr lang="en-US"/>
              <a:t>Title</a:t>
            </a:r>
          </a:p>
        </p:txBody>
      </p:sp>
      <p:sp>
        <p:nvSpPr>
          <p:cNvPr id="25" name="Text Placeholder 17">
            <a:extLst>
              <a:ext uri="{FF2B5EF4-FFF2-40B4-BE49-F238E27FC236}">
                <a16:creationId xmlns:a16="http://schemas.microsoft.com/office/drawing/2014/main" id="{AB96A3AF-1696-3549-AAA0-64CFEF363449}"/>
              </a:ext>
            </a:extLst>
          </p:cNvPr>
          <p:cNvSpPr>
            <a:spLocks noGrp="1"/>
          </p:cNvSpPr>
          <p:nvPr>
            <p:ph type="body" sz="quarter" idx="16" hasCustomPrompt="1"/>
          </p:nvPr>
        </p:nvSpPr>
        <p:spPr>
          <a:xfrm>
            <a:off x="9339939" y="3862124"/>
            <a:ext cx="1517537" cy="963240"/>
          </a:xfrm>
        </p:spPr>
        <p:txBody>
          <a:bodyPr>
            <a:normAutofit/>
          </a:bodyPr>
          <a:lstStyle>
            <a:lvl1pPr marL="0" indent="0" algn="ctr">
              <a:buNone/>
              <a:defRPr sz="3600" b="1"/>
            </a:lvl1pPr>
          </a:lstStyle>
          <a:p>
            <a:pPr lvl="0"/>
            <a:r>
              <a:rPr lang="en-US"/>
              <a:t>500</a:t>
            </a:r>
            <a:br>
              <a:rPr lang="en-US"/>
            </a:br>
            <a:r>
              <a:rPr lang="en-US"/>
              <a:t>Title</a:t>
            </a:r>
          </a:p>
        </p:txBody>
      </p:sp>
      <p:sp>
        <p:nvSpPr>
          <p:cNvPr id="26" name="Text Placeholder 2">
            <a:extLst>
              <a:ext uri="{FF2B5EF4-FFF2-40B4-BE49-F238E27FC236}">
                <a16:creationId xmlns:a16="http://schemas.microsoft.com/office/drawing/2014/main" id="{9A72E4C3-0A0E-6D44-B5B0-BF5275C115EC}"/>
              </a:ext>
            </a:extLst>
          </p:cNvPr>
          <p:cNvSpPr>
            <a:spLocks noGrp="1"/>
          </p:cNvSpPr>
          <p:nvPr>
            <p:ph type="body" sz="quarter" idx="17" hasCustomPrompt="1"/>
          </p:nvPr>
        </p:nvSpPr>
        <p:spPr>
          <a:xfrm>
            <a:off x="4488069" y="499393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
        <p:nvSpPr>
          <p:cNvPr id="27" name="Text Placeholder 2">
            <a:extLst>
              <a:ext uri="{FF2B5EF4-FFF2-40B4-BE49-F238E27FC236}">
                <a16:creationId xmlns:a16="http://schemas.microsoft.com/office/drawing/2014/main" id="{12E70870-FC69-1A4C-83C0-372C152C0C63}"/>
              </a:ext>
            </a:extLst>
          </p:cNvPr>
          <p:cNvSpPr>
            <a:spLocks noGrp="1"/>
          </p:cNvSpPr>
          <p:nvPr>
            <p:ph type="body" sz="quarter" idx="18" hasCustomPrompt="1"/>
          </p:nvPr>
        </p:nvSpPr>
        <p:spPr>
          <a:xfrm>
            <a:off x="8414026" y="4993931"/>
            <a:ext cx="3429000" cy="145442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a:t>
            </a:r>
            <a:endParaRPr lang="en-US" sz="160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p>
        </p:txBody>
      </p:sp>
      <p:sp>
        <p:nvSpPr>
          <p:cNvPr id="28" name="Title 9">
            <a:extLst>
              <a:ext uri="{FF2B5EF4-FFF2-40B4-BE49-F238E27FC236}">
                <a16:creationId xmlns:a16="http://schemas.microsoft.com/office/drawing/2014/main" id="{E2C33360-1F2B-D045-BE8B-242B96D8DC7C}"/>
              </a:ext>
            </a:extLst>
          </p:cNvPr>
          <p:cNvSpPr>
            <a:spLocks noGrp="1"/>
          </p:cNvSpPr>
          <p:nvPr>
            <p:ph type="title" hasCustomPrompt="1"/>
          </p:nvPr>
        </p:nvSpPr>
        <p:spPr>
          <a:xfrm>
            <a:off x="3997812" y="2817156"/>
            <a:ext cx="4196373" cy="892175"/>
          </a:xfrm>
        </p:spPr>
        <p:txBody>
          <a:bodyPr/>
          <a:lstStyle>
            <a:lvl1pPr algn="ctr">
              <a:defRPr sz="5400" b="1"/>
            </a:lvl1pPr>
          </a:lstStyle>
          <a:p>
            <a:r>
              <a:rPr lang="en-US"/>
              <a:t>Headline</a:t>
            </a:r>
          </a:p>
        </p:txBody>
      </p:sp>
    </p:spTree>
    <p:extLst>
      <p:ext uri="{BB962C8B-B14F-4D97-AF65-F5344CB8AC3E}">
        <p14:creationId xmlns:p14="http://schemas.microsoft.com/office/powerpoint/2010/main" val="30818515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PHOTO_BANNER_V3">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775B05C-8C02-C940-B29D-9F46498DD3A3}"/>
              </a:ext>
            </a:extLst>
          </p:cNvPr>
          <p:cNvSpPr>
            <a:spLocks noGrp="1"/>
          </p:cNvSpPr>
          <p:nvPr>
            <p:ph type="body" sz="quarter" idx="10" hasCustomPrompt="1"/>
          </p:nvPr>
        </p:nvSpPr>
        <p:spPr>
          <a:xfrm>
            <a:off x="838200" y="4714904"/>
            <a:ext cx="10515600" cy="1594402"/>
          </a:xfrm>
        </p:spPr>
        <p:txBody>
          <a:bodyPr>
            <a:normAutofit/>
          </a:bodyPr>
          <a:lstStyle>
            <a:lvl1pPr marL="0" indent="0" algn="ctr">
              <a:lnSpc>
                <a:spcPct val="90000"/>
              </a:lnSpc>
              <a:buNone/>
              <a:defRPr sz="2000"/>
            </a:lvl1pPr>
            <a:lvl2pPr>
              <a:defRPr sz="2000"/>
            </a:lvl2pPr>
            <a:lvl3pPr>
              <a:defRPr sz="2000"/>
            </a:lvl3pPr>
            <a:lvl4pPr>
              <a:defRPr sz="2000"/>
            </a:lvl4pPr>
            <a:lvl5pPr>
              <a:defRPr sz="2000"/>
            </a:lvl5pPr>
          </a:lstStyle>
          <a:p>
            <a:pPr marL="0" lvl="0" indent="0" algn="ctr">
              <a:lnSpc>
                <a:spcPct val="90000"/>
              </a:lnSpc>
              <a:buNone/>
              <a:defRPr/>
            </a:pPr>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2000">
                <a:solidFill>
                  <a:schemeClr val="bg1"/>
                </a:solidFill>
              </a:rPr>
              <a:t> </a:t>
            </a:r>
            <a:r>
              <a:rPr lang="en-US" sz="2000" err="1">
                <a:solidFill>
                  <a:schemeClr val="bg1"/>
                </a:solidFill>
              </a:rPr>
              <a:t>adipiscing</a:t>
            </a:r>
            <a:r>
              <a:rPr lang="en-US" sz="2000">
                <a:solidFill>
                  <a:schemeClr val="bg1"/>
                </a:solidFill>
              </a:rPr>
              <a:t> </a:t>
            </a:r>
            <a:r>
              <a:rPr lang="en-US" sz="2000" err="1">
                <a:solidFill>
                  <a:schemeClr val="bg1"/>
                </a:solidFill>
              </a:rPr>
              <a:t>elit</a:t>
            </a:r>
            <a:r>
              <a:rPr lang="en-US" sz="2000">
                <a:solidFill>
                  <a:schemeClr val="bg1"/>
                </a:solidFill>
              </a:rPr>
              <a:t>, sed diam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dolore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Ut </a:t>
            </a:r>
            <a:r>
              <a:rPr lang="en-US" sz="2000" err="1">
                <a:solidFill>
                  <a:schemeClr val="bg1"/>
                </a:solidFill>
              </a:rPr>
              <a:t>wisi</a:t>
            </a:r>
            <a:r>
              <a:rPr lang="en-US" sz="2000">
                <a:solidFill>
                  <a:schemeClr val="bg1"/>
                </a:solidFill>
              </a:rPr>
              <a:t> </a:t>
            </a:r>
            <a:r>
              <a:rPr lang="en-US" sz="2000" err="1">
                <a:solidFill>
                  <a:schemeClr val="bg1"/>
                </a:solidFill>
              </a:rPr>
              <a:t>enim</a:t>
            </a:r>
            <a:r>
              <a:rPr lang="en-US" sz="2000">
                <a:solidFill>
                  <a:schemeClr val="bg1"/>
                </a:solidFill>
              </a:rPr>
              <a:t> ad minim </a:t>
            </a:r>
            <a:r>
              <a:rPr lang="en-US" sz="2000" err="1">
                <a:solidFill>
                  <a:schemeClr val="bg1"/>
                </a:solidFill>
              </a:rPr>
              <a:t>veniam</a:t>
            </a:r>
            <a:r>
              <a:rPr lang="en-US" sz="2000">
                <a:solidFill>
                  <a:schemeClr val="bg1"/>
                </a:solidFill>
              </a:rPr>
              <a:t>, </a:t>
            </a:r>
            <a:r>
              <a:rPr lang="en-US" sz="2000" err="1">
                <a:solidFill>
                  <a:schemeClr val="bg1"/>
                </a:solidFill>
              </a:rPr>
              <a:t>quis</a:t>
            </a:r>
            <a:r>
              <a:rPr lang="en-US" sz="2000">
                <a:solidFill>
                  <a:schemeClr val="bg1"/>
                </a:solidFill>
              </a:rPr>
              <a:t> </a:t>
            </a:r>
            <a:r>
              <a:rPr lang="en-US" sz="2000" err="1">
                <a:solidFill>
                  <a:schemeClr val="bg1"/>
                </a:solidFill>
              </a:rPr>
              <a:t>nostrud</a:t>
            </a:r>
            <a:r>
              <a:rPr lang="en-US" sz="2000">
                <a:solidFill>
                  <a:schemeClr val="bg1"/>
                </a:solidFill>
              </a:rPr>
              <a:t> </a:t>
            </a:r>
            <a:r>
              <a:rPr lang="en-US" sz="2000" err="1">
                <a:solidFill>
                  <a:schemeClr val="bg1"/>
                </a:solidFill>
              </a:rPr>
              <a:t>exerci</a:t>
            </a:r>
            <a:r>
              <a:rPr lang="en-US" sz="2000">
                <a:solidFill>
                  <a:schemeClr val="bg1"/>
                </a:solidFill>
              </a:rPr>
              <a:t> </a:t>
            </a:r>
            <a:r>
              <a:rPr lang="en-US" sz="2000" err="1">
                <a:solidFill>
                  <a:schemeClr val="bg1"/>
                </a:solidFill>
              </a:rPr>
              <a:t>tation</a:t>
            </a:r>
            <a:r>
              <a:rPr lang="en-US" sz="2000">
                <a:solidFill>
                  <a:schemeClr val="bg1"/>
                </a:solidFill>
              </a:rPr>
              <a:t> </a:t>
            </a:r>
            <a:r>
              <a:rPr lang="en-US" sz="2000" err="1">
                <a:solidFill>
                  <a:schemeClr val="bg1"/>
                </a:solidFill>
              </a:rPr>
              <a:t>ullamcorper</a:t>
            </a:r>
            <a:r>
              <a:rPr lang="en-US" sz="2000">
                <a:solidFill>
                  <a:schemeClr val="bg1"/>
                </a:solidFill>
              </a:rPr>
              <a:t> </a:t>
            </a:r>
            <a:r>
              <a:rPr lang="en-US" sz="2000" err="1">
                <a:solidFill>
                  <a:schemeClr val="bg1"/>
                </a:solidFill>
              </a:rPr>
              <a:t>suscipit</a:t>
            </a:r>
            <a:r>
              <a:rPr lang="en-US" sz="2000">
                <a:solidFill>
                  <a:schemeClr val="bg1"/>
                </a:solidFill>
              </a:rPr>
              <a:t> </a:t>
            </a:r>
            <a:r>
              <a:rPr lang="en-US" sz="2000" err="1">
                <a:solidFill>
                  <a:schemeClr val="bg1"/>
                </a:solidFill>
              </a:rPr>
              <a:t>lobortis</a:t>
            </a:r>
            <a:r>
              <a:rPr lang="en-US" sz="2000">
                <a:solidFill>
                  <a:schemeClr val="bg1"/>
                </a:solidFill>
              </a:rPr>
              <a:t> </a:t>
            </a:r>
            <a:r>
              <a:rPr lang="en-US" sz="2000" err="1">
                <a:solidFill>
                  <a:schemeClr val="bg1"/>
                </a:solidFill>
              </a:rPr>
              <a:t>nisl</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aliquip</a:t>
            </a:r>
            <a:r>
              <a:rPr lang="en-US" sz="2000">
                <a:solidFill>
                  <a:schemeClr val="bg1"/>
                </a:solidFill>
              </a:rPr>
              <a:t> ex </a:t>
            </a:r>
            <a:r>
              <a:rPr lang="en-US" sz="2000" err="1">
                <a:solidFill>
                  <a:schemeClr val="bg1"/>
                </a:solidFill>
              </a:rPr>
              <a:t>ea</a:t>
            </a:r>
            <a:r>
              <a:rPr lang="en-US" sz="2000">
                <a:solidFill>
                  <a:schemeClr val="bg1"/>
                </a:solidFill>
              </a:rPr>
              <a:t> </a:t>
            </a:r>
            <a:r>
              <a:rPr lang="en-US" sz="2000" err="1">
                <a:solidFill>
                  <a:schemeClr val="bg1"/>
                </a:solidFill>
              </a:rPr>
              <a:t>commodo</a:t>
            </a:r>
            <a:r>
              <a:rPr lang="en-US" sz="2000">
                <a:solidFill>
                  <a:schemeClr val="bg1"/>
                </a:solidFill>
              </a:rPr>
              <a:t> </a:t>
            </a:r>
            <a:r>
              <a:rPr lang="en-US" sz="2000" err="1">
                <a:solidFill>
                  <a:schemeClr val="bg1"/>
                </a:solidFill>
              </a:rPr>
              <a:t>consequat</a:t>
            </a:r>
            <a:r>
              <a:rPr lang="en-US" sz="2000">
                <a:solidFill>
                  <a:schemeClr val="bg1"/>
                </a:solidFill>
              </a:rPr>
              <a:t>. Duis </a:t>
            </a:r>
            <a:r>
              <a:rPr lang="en-US" sz="2000" err="1">
                <a:solidFill>
                  <a:schemeClr val="bg1"/>
                </a:solidFill>
              </a:rPr>
              <a:t>autem</a:t>
            </a:r>
            <a:r>
              <a:rPr lang="en-US" sz="2000">
                <a:solidFill>
                  <a:schemeClr val="bg1"/>
                </a:solidFill>
              </a:rPr>
              <a:t> vel </a:t>
            </a:r>
            <a:r>
              <a:rPr lang="en-US" sz="2000" err="1">
                <a:solidFill>
                  <a:schemeClr val="bg1"/>
                </a:solidFill>
              </a:rPr>
              <a:t>eum</a:t>
            </a:r>
            <a:r>
              <a:rPr lang="en-US" sz="2000">
                <a:solidFill>
                  <a:schemeClr val="bg1"/>
                </a:solidFill>
              </a:rPr>
              <a:t> </a:t>
            </a:r>
            <a:r>
              <a:rPr lang="en-US" sz="2000" err="1">
                <a:solidFill>
                  <a:schemeClr val="bg1"/>
                </a:solidFill>
              </a:rPr>
              <a:t>iriure</a:t>
            </a:r>
            <a:r>
              <a:rPr lang="en-US" sz="2000">
                <a:solidFill>
                  <a:schemeClr val="bg1"/>
                </a:solidFill>
              </a:rPr>
              <a:t> dolor in </a:t>
            </a:r>
            <a:r>
              <a:rPr lang="en-US" sz="2000" err="1">
                <a:solidFill>
                  <a:schemeClr val="bg1"/>
                </a:solidFill>
              </a:rPr>
              <a:t>hendrerit</a:t>
            </a:r>
            <a:r>
              <a:rPr lang="en-US" sz="2000">
                <a:solidFill>
                  <a:schemeClr val="bg1"/>
                </a:solidFill>
              </a:rPr>
              <a:t> in </a:t>
            </a:r>
            <a:r>
              <a:rPr lang="en-US" sz="2000" err="1">
                <a:solidFill>
                  <a:schemeClr val="bg1"/>
                </a:solidFill>
              </a:rPr>
              <a:t>vulputate</a:t>
            </a:r>
            <a:r>
              <a:rPr lang="en-US" sz="2000">
                <a:solidFill>
                  <a:schemeClr val="bg1"/>
                </a:solidFill>
              </a:rPr>
              <a:t> </a:t>
            </a:r>
            <a:r>
              <a:rPr lang="en-US" sz="2000" err="1">
                <a:solidFill>
                  <a:schemeClr val="bg1"/>
                </a:solidFill>
              </a:rPr>
              <a:t>velit</a:t>
            </a:r>
            <a:r>
              <a:rPr lang="en-US" sz="2000">
                <a:solidFill>
                  <a:schemeClr val="bg1"/>
                </a:solidFill>
              </a:rPr>
              <a:t> </a:t>
            </a:r>
            <a:r>
              <a:rPr lang="en-US" sz="2000" err="1">
                <a:solidFill>
                  <a:schemeClr val="bg1"/>
                </a:solidFill>
              </a:rPr>
              <a:t>esse</a:t>
            </a:r>
            <a:r>
              <a:rPr lang="en-US" sz="2000">
                <a:solidFill>
                  <a:schemeClr val="bg1"/>
                </a:solidFill>
              </a:rPr>
              <a:t> </a:t>
            </a:r>
            <a:r>
              <a:rPr lang="en-US" sz="2000" err="1">
                <a:solidFill>
                  <a:schemeClr val="bg1"/>
                </a:solidFill>
              </a:rPr>
              <a:t>molestie</a:t>
            </a:r>
            <a:r>
              <a:rPr lang="en-US" sz="2000">
                <a:solidFill>
                  <a:schemeClr val="bg1"/>
                </a:solidFill>
              </a:rPr>
              <a:t> </a:t>
            </a:r>
            <a:r>
              <a:rPr lang="en-US" sz="2000" err="1">
                <a:solidFill>
                  <a:schemeClr val="bg1"/>
                </a:solidFill>
              </a:rPr>
              <a:t>consequat</a:t>
            </a:r>
            <a:r>
              <a:rPr lang="en-US" sz="2000">
                <a:solidFill>
                  <a:schemeClr val="bg1"/>
                </a:solidFill>
              </a:rPr>
              <a:t>, vel </a:t>
            </a:r>
            <a:r>
              <a:rPr lang="en-US" sz="2000" err="1">
                <a:solidFill>
                  <a:schemeClr val="bg1"/>
                </a:solidFill>
              </a:rPr>
              <a:t>illum</a:t>
            </a:r>
            <a:r>
              <a:rPr lang="en-US" sz="2000">
                <a:solidFill>
                  <a:schemeClr val="bg1"/>
                </a:solidFill>
              </a:rPr>
              <a:t> dolore </a:t>
            </a:r>
            <a:r>
              <a:rPr lang="en-US" sz="2000" err="1">
                <a:solidFill>
                  <a:schemeClr val="bg1"/>
                </a:solidFill>
              </a:rPr>
              <a:t>eu</a:t>
            </a:r>
            <a:r>
              <a:rPr lang="en-US" sz="2000">
                <a:solidFill>
                  <a:schemeClr val="bg1"/>
                </a:solidFill>
              </a:rPr>
              <a:t> </a:t>
            </a:r>
            <a:r>
              <a:rPr lang="en-US" sz="2000" err="1">
                <a:solidFill>
                  <a:schemeClr val="bg1"/>
                </a:solidFill>
              </a:rPr>
              <a:t>feugiat</a:t>
            </a:r>
            <a:r>
              <a:rPr lang="en-US" sz="2000">
                <a:solidFill>
                  <a:schemeClr val="bg1"/>
                </a:solidFill>
              </a:rPr>
              <a:t> </a:t>
            </a:r>
            <a:r>
              <a:rPr lang="en-US" sz="2000" err="1">
                <a:solidFill>
                  <a:schemeClr val="bg1"/>
                </a:solidFill>
              </a:rPr>
              <a:t>nulla</a:t>
            </a:r>
            <a:r>
              <a:rPr lang="en-US" sz="2000">
                <a:solidFill>
                  <a:schemeClr val="bg1"/>
                </a:solidFill>
              </a:rPr>
              <a:t> </a:t>
            </a:r>
            <a:r>
              <a:rPr lang="en-US" sz="2000" err="1">
                <a:solidFill>
                  <a:schemeClr val="bg1"/>
                </a:solidFill>
              </a:rPr>
              <a:t>facilisis</a:t>
            </a:r>
            <a:r>
              <a:rPr lang="en-US" sz="2000">
                <a:solidFill>
                  <a:schemeClr val="bg1"/>
                </a:solidFill>
              </a:rPr>
              <a:t>.</a:t>
            </a:r>
            <a:endParaRPr lang="en-US" sz="2000"/>
          </a:p>
        </p:txBody>
      </p:sp>
      <p:sp>
        <p:nvSpPr>
          <p:cNvPr id="11" name="Picture Placeholder 3">
            <a:extLst>
              <a:ext uri="{FF2B5EF4-FFF2-40B4-BE49-F238E27FC236}">
                <a16:creationId xmlns:a16="http://schemas.microsoft.com/office/drawing/2014/main" id="{D270820B-838C-6745-AF0E-40AD78A878EE}"/>
              </a:ext>
            </a:extLst>
          </p:cNvPr>
          <p:cNvSpPr>
            <a:spLocks noGrp="1"/>
          </p:cNvSpPr>
          <p:nvPr>
            <p:ph type="pic" sz="quarter" idx="13"/>
          </p:nvPr>
        </p:nvSpPr>
        <p:spPr>
          <a:xfrm>
            <a:off x="4064000" y="1570381"/>
            <a:ext cx="4062413" cy="2687638"/>
          </a:xfrm>
          <a:pattFill prst="pct5">
            <a:fgClr>
              <a:srgbClr val="0D61F5"/>
            </a:fgClr>
            <a:bgClr>
              <a:schemeClr val="bg1"/>
            </a:bgClr>
          </a:pattFill>
        </p:spPr>
        <p:txBody>
          <a:bodyPr/>
          <a:lstStyle/>
          <a:p>
            <a:endParaRPr lang="en-US"/>
          </a:p>
        </p:txBody>
      </p:sp>
      <p:sp>
        <p:nvSpPr>
          <p:cNvPr id="12" name="Picture Placeholder 3">
            <a:extLst>
              <a:ext uri="{FF2B5EF4-FFF2-40B4-BE49-F238E27FC236}">
                <a16:creationId xmlns:a16="http://schemas.microsoft.com/office/drawing/2014/main" id="{B020A665-587C-D648-9452-8B10B7A80038}"/>
              </a:ext>
            </a:extLst>
          </p:cNvPr>
          <p:cNvSpPr>
            <a:spLocks noGrp="1"/>
          </p:cNvSpPr>
          <p:nvPr>
            <p:ph type="pic" sz="quarter" idx="19"/>
          </p:nvPr>
        </p:nvSpPr>
        <p:spPr>
          <a:xfrm>
            <a:off x="8119165" y="1570381"/>
            <a:ext cx="4062413" cy="2687638"/>
          </a:xfrm>
          <a:pattFill prst="pct90">
            <a:fgClr>
              <a:srgbClr val="0D61F5"/>
            </a:fgClr>
            <a:bgClr>
              <a:schemeClr val="bg1"/>
            </a:bgClr>
          </a:pattFill>
        </p:spPr>
        <p:txBody>
          <a:bodyPr/>
          <a:lstStyle/>
          <a:p>
            <a:endParaRPr lang="en-US"/>
          </a:p>
        </p:txBody>
      </p:sp>
      <p:sp>
        <p:nvSpPr>
          <p:cNvPr id="13" name="Picture Placeholder 3">
            <a:extLst>
              <a:ext uri="{FF2B5EF4-FFF2-40B4-BE49-F238E27FC236}">
                <a16:creationId xmlns:a16="http://schemas.microsoft.com/office/drawing/2014/main" id="{B50E6101-E890-0946-A126-BA65C7CFAA59}"/>
              </a:ext>
            </a:extLst>
          </p:cNvPr>
          <p:cNvSpPr>
            <a:spLocks noGrp="1"/>
          </p:cNvSpPr>
          <p:nvPr>
            <p:ph type="pic" sz="quarter" idx="20"/>
          </p:nvPr>
        </p:nvSpPr>
        <p:spPr>
          <a:xfrm>
            <a:off x="10423" y="1570345"/>
            <a:ext cx="4062413" cy="2687638"/>
          </a:xfrm>
          <a:pattFill prst="pct90">
            <a:fgClr>
              <a:srgbClr val="0D61F5"/>
            </a:fgClr>
            <a:bgClr>
              <a:schemeClr val="bg1"/>
            </a:bgClr>
          </a:pattFill>
        </p:spPr>
        <p:txBody>
          <a:bodyPr/>
          <a:lstStyle/>
          <a:p>
            <a:endParaRPr lang="en-US"/>
          </a:p>
        </p:txBody>
      </p:sp>
      <p:sp>
        <p:nvSpPr>
          <p:cNvPr id="7" name="Title 9">
            <a:extLst>
              <a:ext uri="{FF2B5EF4-FFF2-40B4-BE49-F238E27FC236}">
                <a16:creationId xmlns:a16="http://schemas.microsoft.com/office/drawing/2014/main" id="{E0E40A9D-2A28-7A49-93F0-0263C96CB2E6}"/>
              </a:ext>
            </a:extLst>
          </p:cNvPr>
          <p:cNvSpPr>
            <a:spLocks noGrp="1"/>
          </p:cNvSpPr>
          <p:nvPr>
            <p:ph type="title" hasCustomPrompt="1"/>
          </p:nvPr>
        </p:nvSpPr>
        <p:spPr>
          <a:xfrm>
            <a:off x="3997812" y="564430"/>
            <a:ext cx="4196373" cy="892175"/>
          </a:xfrm>
        </p:spPr>
        <p:txBody>
          <a:bodyPr/>
          <a:lstStyle>
            <a:lvl1pPr algn="ctr">
              <a:defRPr sz="5400" b="1"/>
            </a:lvl1pPr>
          </a:lstStyle>
          <a:p>
            <a:r>
              <a:rPr lang="en-US"/>
              <a:t>Headline</a:t>
            </a:r>
          </a:p>
        </p:txBody>
      </p:sp>
    </p:spTree>
    <p:extLst>
      <p:ext uri="{BB962C8B-B14F-4D97-AF65-F5344CB8AC3E}">
        <p14:creationId xmlns:p14="http://schemas.microsoft.com/office/powerpoint/2010/main" val="1294891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IRCLE_CHART__OVERLAY">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B1D9843-2C27-0243-830A-E431B9058E60}"/>
              </a:ext>
            </a:extLst>
          </p:cNvPr>
          <p:cNvSpPr/>
          <p:nvPr userDrawn="1"/>
        </p:nvSpPr>
        <p:spPr>
          <a:xfrm>
            <a:off x="7602805" y="764555"/>
            <a:ext cx="2787445" cy="2890684"/>
          </a:xfrm>
          <a:prstGeom prst="ellipse">
            <a:avLst/>
          </a:prstGeom>
          <a:solidFill>
            <a:srgbClr val="20BA8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A2D277A-89D3-0D49-93EF-4869EF05393D}"/>
              </a:ext>
            </a:extLst>
          </p:cNvPr>
          <p:cNvSpPr/>
          <p:nvPr userDrawn="1"/>
        </p:nvSpPr>
        <p:spPr>
          <a:xfrm>
            <a:off x="6584030" y="2989478"/>
            <a:ext cx="2787445" cy="2890684"/>
          </a:xfrm>
          <a:prstGeom prst="ellipse">
            <a:avLst/>
          </a:prstGeom>
          <a:solidFill>
            <a:srgbClr val="37246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DAE192A-0643-AF44-BF0B-AEAB9D6D17BE}"/>
              </a:ext>
            </a:extLst>
          </p:cNvPr>
          <p:cNvSpPr/>
          <p:nvPr userDrawn="1"/>
        </p:nvSpPr>
        <p:spPr>
          <a:xfrm>
            <a:off x="8740271" y="2989478"/>
            <a:ext cx="2787445" cy="2890684"/>
          </a:xfrm>
          <a:prstGeom prst="ellipse">
            <a:avLst/>
          </a:prstGeom>
          <a:solidFill>
            <a:srgbClr val="8ED8F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7">
            <a:extLst>
              <a:ext uri="{FF2B5EF4-FFF2-40B4-BE49-F238E27FC236}">
                <a16:creationId xmlns:a16="http://schemas.microsoft.com/office/drawing/2014/main" id="{73776EC5-503B-494A-8CED-0E9B2A910D7E}"/>
              </a:ext>
            </a:extLst>
          </p:cNvPr>
          <p:cNvSpPr>
            <a:spLocks noGrp="1"/>
          </p:cNvSpPr>
          <p:nvPr>
            <p:ph type="body" sz="quarter" idx="14" hasCustomPrompt="1"/>
          </p:nvPr>
        </p:nvSpPr>
        <p:spPr>
          <a:xfrm>
            <a:off x="651566" y="764555"/>
            <a:ext cx="2543044" cy="580054"/>
          </a:xfrm>
        </p:spPr>
        <p:txBody>
          <a:bodyPr>
            <a:normAutofit/>
          </a:bodyPr>
          <a:lstStyle>
            <a:lvl1pPr marL="0" indent="0" algn="l">
              <a:buNone/>
              <a:defRPr sz="3600" b="1"/>
            </a:lvl1pPr>
          </a:lstStyle>
          <a:p>
            <a:pPr lvl="0"/>
            <a:r>
              <a:rPr lang="en-US"/>
              <a:t>1. Title</a:t>
            </a:r>
          </a:p>
        </p:txBody>
      </p:sp>
      <p:sp>
        <p:nvSpPr>
          <p:cNvPr id="13" name="Text Placeholder 3">
            <a:extLst>
              <a:ext uri="{FF2B5EF4-FFF2-40B4-BE49-F238E27FC236}">
                <a16:creationId xmlns:a16="http://schemas.microsoft.com/office/drawing/2014/main" id="{C8021912-C08D-4E4E-B6E4-9CBFA813EF59}"/>
              </a:ext>
            </a:extLst>
          </p:cNvPr>
          <p:cNvSpPr>
            <a:spLocks noGrp="1"/>
          </p:cNvSpPr>
          <p:nvPr>
            <p:ph type="body" sz="quarter" idx="19" hasCustomPrompt="1"/>
          </p:nvPr>
        </p:nvSpPr>
        <p:spPr>
          <a:xfrm>
            <a:off x="651563" y="1425414"/>
            <a:ext cx="5053497" cy="83077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et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endParaRPr lang="en-US" sz="1600"/>
          </a:p>
        </p:txBody>
      </p:sp>
      <p:sp>
        <p:nvSpPr>
          <p:cNvPr id="14" name="Text Placeholder 17">
            <a:extLst>
              <a:ext uri="{FF2B5EF4-FFF2-40B4-BE49-F238E27FC236}">
                <a16:creationId xmlns:a16="http://schemas.microsoft.com/office/drawing/2014/main" id="{DE130F23-9A9F-3E42-BDB6-8C6C9BCDEEE0}"/>
              </a:ext>
            </a:extLst>
          </p:cNvPr>
          <p:cNvSpPr>
            <a:spLocks noGrp="1"/>
          </p:cNvSpPr>
          <p:nvPr>
            <p:ph type="body" sz="quarter" idx="20" hasCustomPrompt="1"/>
          </p:nvPr>
        </p:nvSpPr>
        <p:spPr>
          <a:xfrm>
            <a:off x="651566" y="2553598"/>
            <a:ext cx="2543044" cy="580054"/>
          </a:xfrm>
        </p:spPr>
        <p:txBody>
          <a:bodyPr>
            <a:normAutofit/>
          </a:bodyPr>
          <a:lstStyle>
            <a:lvl1pPr marL="0" indent="0" algn="l">
              <a:buNone/>
              <a:defRPr sz="3600" b="1"/>
            </a:lvl1pPr>
          </a:lstStyle>
          <a:p>
            <a:pPr lvl="0"/>
            <a:r>
              <a:rPr lang="en-US"/>
              <a:t>2. Title</a:t>
            </a:r>
          </a:p>
        </p:txBody>
      </p:sp>
      <p:sp>
        <p:nvSpPr>
          <p:cNvPr id="15" name="Text Placeholder 3">
            <a:extLst>
              <a:ext uri="{FF2B5EF4-FFF2-40B4-BE49-F238E27FC236}">
                <a16:creationId xmlns:a16="http://schemas.microsoft.com/office/drawing/2014/main" id="{BCEA9EED-04F2-9A46-B5D8-5306C2B89183}"/>
              </a:ext>
            </a:extLst>
          </p:cNvPr>
          <p:cNvSpPr>
            <a:spLocks noGrp="1"/>
          </p:cNvSpPr>
          <p:nvPr>
            <p:ph type="body" sz="quarter" idx="21" hasCustomPrompt="1"/>
          </p:nvPr>
        </p:nvSpPr>
        <p:spPr>
          <a:xfrm>
            <a:off x="651563" y="3214457"/>
            <a:ext cx="5053497" cy="83077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et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endParaRPr lang="en-US" sz="1600"/>
          </a:p>
        </p:txBody>
      </p:sp>
      <p:sp>
        <p:nvSpPr>
          <p:cNvPr id="16" name="Text Placeholder 17">
            <a:extLst>
              <a:ext uri="{FF2B5EF4-FFF2-40B4-BE49-F238E27FC236}">
                <a16:creationId xmlns:a16="http://schemas.microsoft.com/office/drawing/2014/main" id="{9B977E77-B004-854E-BFA8-0D3F6ED4F407}"/>
              </a:ext>
            </a:extLst>
          </p:cNvPr>
          <p:cNvSpPr>
            <a:spLocks noGrp="1"/>
          </p:cNvSpPr>
          <p:nvPr>
            <p:ph type="body" sz="quarter" idx="22" hasCustomPrompt="1"/>
          </p:nvPr>
        </p:nvSpPr>
        <p:spPr>
          <a:xfrm>
            <a:off x="651566" y="4382398"/>
            <a:ext cx="2543044" cy="580054"/>
          </a:xfrm>
        </p:spPr>
        <p:txBody>
          <a:bodyPr>
            <a:normAutofit/>
          </a:bodyPr>
          <a:lstStyle>
            <a:lvl1pPr marL="0" indent="0" algn="l">
              <a:buNone/>
              <a:defRPr sz="3600" b="1"/>
            </a:lvl1pPr>
          </a:lstStyle>
          <a:p>
            <a:pPr lvl="0"/>
            <a:r>
              <a:rPr lang="en-US"/>
              <a:t>3. Title</a:t>
            </a:r>
          </a:p>
        </p:txBody>
      </p:sp>
      <p:sp>
        <p:nvSpPr>
          <p:cNvPr id="17" name="Text Placeholder 3">
            <a:extLst>
              <a:ext uri="{FF2B5EF4-FFF2-40B4-BE49-F238E27FC236}">
                <a16:creationId xmlns:a16="http://schemas.microsoft.com/office/drawing/2014/main" id="{2FC45A19-E8C0-2F43-AC1E-56C5B727C5E1}"/>
              </a:ext>
            </a:extLst>
          </p:cNvPr>
          <p:cNvSpPr>
            <a:spLocks noGrp="1"/>
          </p:cNvSpPr>
          <p:nvPr>
            <p:ph type="body" sz="quarter" idx="23" hasCustomPrompt="1"/>
          </p:nvPr>
        </p:nvSpPr>
        <p:spPr>
          <a:xfrm>
            <a:off x="651563" y="5043257"/>
            <a:ext cx="5053497" cy="83077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et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endParaRPr lang="en-US" sz="1600"/>
          </a:p>
        </p:txBody>
      </p:sp>
      <p:sp>
        <p:nvSpPr>
          <p:cNvPr id="26" name="Text Placeholder 17">
            <a:extLst>
              <a:ext uri="{FF2B5EF4-FFF2-40B4-BE49-F238E27FC236}">
                <a16:creationId xmlns:a16="http://schemas.microsoft.com/office/drawing/2014/main" id="{71275638-73DF-9C47-A35B-C27A34A9259A}"/>
              </a:ext>
            </a:extLst>
          </p:cNvPr>
          <p:cNvSpPr>
            <a:spLocks noGrp="1"/>
          </p:cNvSpPr>
          <p:nvPr>
            <p:ph type="body" sz="quarter" idx="24" hasCustomPrompt="1"/>
          </p:nvPr>
        </p:nvSpPr>
        <p:spPr>
          <a:xfrm>
            <a:off x="8211930" y="1511857"/>
            <a:ext cx="1517537" cy="580054"/>
          </a:xfrm>
        </p:spPr>
        <p:txBody>
          <a:bodyPr>
            <a:normAutofit/>
          </a:bodyPr>
          <a:lstStyle>
            <a:lvl1pPr marL="0" indent="0" algn="ctr">
              <a:buNone/>
              <a:defRPr sz="2400" b="1"/>
            </a:lvl1pPr>
          </a:lstStyle>
          <a:p>
            <a:pPr lvl="0"/>
            <a:r>
              <a:rPr lang="en-US"/>
              <a:t>Title</a:t>
            </a:r>
          </a:p>
        </p:txBody>
      </p:sp>
      <p:sp>
        <p:nvSpPr>
          <p:cNvPr id="28" name="Text Placeholder 17">
            <a:extLst>
              <a:ext uri="{FF2B5EF4-FFF2-40B4-BE49-F238E27FC236}">
                <a16:creationId xmlns:a16="http://schemas.microsoft.com/office/drawing/2014/main" id="{7E0FC04E-AAC7-1C4D-A958-68AC55263109}"/>
              </a:ext>
            </a:extLst>
          </p:cNvPr>
          <p:cNvSpPr>
            <a:spLocks noGrp="1"/>
          </p:cNvSpPr>
          <p:nvPr>
            <p:ph type="body" sz="quarter" idx="25" hasCustomPrompt="1"/>
          </p:nvPr>
        </p:nvSpPr>
        <p:spPr>
          <a:xfrm>
            <a:off x="7108686" y="3768039"/>
            <a:ext cx="1517537" cy="580054"/>
          </a:xfrm>
        </p:spPr>
        <p:txBody>
          <a:bodyPr>
            <a:normAutofit/>
          </a:bodyPr>
          <a:lstStyle>
            <a:lvl1pPr marL="0" indent="0" algn="ctr">
              <a:buNone/>
              <a:defRPr sz="2400" b="1"/>
            </a:lvl1pPr>
          </a:lstStyle>
          <a:p>
            <a:pPr lvl="0"/>
            <a:r>
              <a:rPr lang="en-US"/>
              <a:t>Title</a:t>
            </a:r>
          </a:p>
        </p:txBody>
      </p:sp>
      <p:sp>
        <p:nvSpPr>
          <p:cNvPr id="30" name="Text Placeholder 17">
            <a:extLst>
              <a:ext uri="{FF2B5EF4-FFF2-40B4-BE49-F238E27FC236}">
                <a16:creationId xmlns:a16="http://schemas.microsoft.com/office/drawing/2014/main" id="{C027FBBD-5F73-4146-AB39-4AF752B98CBE}"/>
              </a:ext>
            </a:extLst>
          </p:cNvPr>
          <p:cNvSpPr>
            <a:spLocks noGrp="1"/>
          </p:cNvSpPr>
          <p:nvPr>
            <p:ph type="body" sz="quarter" idx="26" hasCustomPrompt="1"/>
          </p:nvPr>
        </p:nvSpPr>
        <p:spPr>
          <a:xfrm>
            <a:off x="9364869" y="3768039"/>
            <a:ext cx="1517537" cy="580054"/>
          </a:xfrm>
        </p:spPr>
        <p:txBody>
          <a:bodyPr>
            <a:normAutofit/>
          </a:bodyPr>
          <a:lstStyle>
            <a:lvl1pPr marL="0" indent="0" algn="ctr">
              <a:buNone/>
              <a:defRPr sz="2400" b="1"/>
            </a:lvl1pPr>
          </a:lstStyle>
          <a:p>
            <a:pPr lvl="0"/>
            <a:r>
              <a:rPr lang="en-US"/>
              <a:t>Title</a:t>
            </a:r>
          </a:p>
        </p:txBody>
      </p:sp>
    </p:spTree>
    <p:extLst>
      <p:ext uri="{BB962C8B-B14F-4D97-AF65-F5344CB8AC3E}">
        <p14:creationId xmlns:p14="http://schemas.microsoft.com/office/powerpoint/2010/main" val="2728022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_COLUMN_ICONS_GRI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E96E00F-7CAD-0647-9898-CA054ADB279D}"/>
              </a:ext>
            </a:extLst>
          </p:cNvPr>
          <p:cNvSpPr>
            <a:spLocks noGrp="1"/>
          </p:cNvSpPr>
          <p:nvPr>
            <p:ph type="body" sz="quarter" idx="12" hasCustomPrompt="1"/>
          </p:nvPr>
        </p:nvSpPr>
        <p:spPr>
          <a:xfrm>
            <a:off x="785952" y="2027238"/>
            <a:ext cx="4352578" cy="423386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en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 </a:t>
            </a:r>
            <a:br>
              <a:rPr lang="en-US">
                <a:solidFill>
                  <a:schemeClr val="bg1"/>
                </a:solidFill>
                <a:latin typeface="PBS Sans" panose="020B0503030404020204" pitchFamily="34" charset="77"/>
              </a:rPr>
            </a:br>
            <a:r>
              <a:rPr lang="en-US" err="1">
                <a:solidFill>
                  <a:schemeClr val="bg1"/>
                </a:solidFill>
                <a:latin typeface="PBS Sans" panose="020B0503030404020204" pitchFamily="34" charset="77"/>
              </a:rPr>
              <a:t>quis</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nostrud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exerci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tation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admon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ullam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corper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suscipit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lobortis</a:t>
            </a:r>
            <a:r>
              <a:rPr lang="en-US">
                <a:solidFill>
                  <a:schemeClr val="bg1"/>
                </a:solidFill>
                <a:latin typeface="PBS Sans" panose="020B0503030404020204" pitchFamily="34" charset="77"/>
              </a:rPr>
              <a:t> </a:t>
            </a:r>
            <a:br>
              <a:rPr lang="en-US">
                <a:solidFill>
                  <a:schemeClr val="bg1"/>
                </a:solidFill>
                <a:latin typeface="PBS Sans" panose="020B0503030404020204" pitchFamily="34" charset="77"/>
              </a:rPr>
            </a:br>
            <a:r>
              <a:rPr lang="en-US" err="1">
                <a:solidFill>
                  <a:schemeClr val="bg1"/>
                </a:solidFill>
                <a:latin typeface="PBS Sans" panose="020B0503030404020204" pitchFamily="34" charset="77"/>
              </a:rPr>
              <a:t>nisl</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aliquip</a:t>
            </a:r>
            <a:r>
              <a:rPr lang="en-US">
                <a:solidFill>
                  <a:schemeClr val="bg1"/>
                </a:solidFill>
                <a:latin typeface="PBS Sans" panose="020B0503030404020204" pitchFamily="34" charset="77"/>
              </a:rPr>
              <a:t> ex </a:t>
            </a:r>
            <a:r>
              <a:rPr lang="en-US" err="1">
                <a:solidFill>
                  <a:schemeClr val="bg1"/>
                </a:solidFill>
                <a:latin typeface="PBS Sans" panose="020B0503030404020204" pitchFamily="34" charset="77"/>
              </a:rPr>
              <a:t>ea</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commodo</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consequat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nostrud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exerci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tation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admon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ullamcorper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suscipit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lobortis</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nisl</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aliquip</a:t>
            </a:r>
            <a:r>
              <a:rPr lang="en-US">
                <a:solidFill>
                  <a:schemeClr val="bg1"/>
                </a:solidFill>
                <a:latin typeface="PBS Sans" panose="020B0503030404020204" pitchFamily="34" charset="77"/>
              </a:rPr>
              <a:t> ex </a:t>
            </a:r>
            <a:r>
              <a:rPr lang="en-US" err="1">
                <a:solidFill>
                  <a:schemeClr val="bg1"/>
                </a:solidFill>
                <a:latin typeface="PBS Sans" panose="020B0503030404020204" pitchFamily="34" charset="77"/>
              </a:rPr>
              <a:t>ea</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commodo</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consequat</a:t>
            </a:r>
            <a:r>
              <a:rPr lang="en-US">
                <a:solidFill>
                  <a:schemeClr val="bg1"/>
                </a:solidFill>
                <a:latin typeface="PBS Sans" panose="020B0503030404020204" pitchFamily="34" charset="77"/>
              </a:rPr>
              <a:t>. </a:t>
            </a:r>
          </a:p>
          <a:p>
            <a:pPr lvl="0"/>
            <a:endParaRPr lang="en-US"/>
          </a:p>
        </p:txBody>
      </p:sp>
      <p:sp>
        <p:nvSpPr>
          <p:cNvPr id="17" name="Text Placeholder 17">
            <a:extLst>
              <a:ext uri="{FF2B5EF4-FFF2-40B4-BE49-F238E27FC236}">
                <a16:creationId xmlns:a16="http://schemas.microsoft.com/office/drawing/2014/main" id="{F2A213FC-BC98-A645-A69E-1CB45FAF3914}"/>
              </a:ext>
            </a:extLst>
          </p:cNvPr>
          <p:cNvSpPr>
            <a:spLocks noGrp="1"/>
          </p:cNvSpPr>
          <p:nvPr>
            <p:ph type="body" sz="quarter" idx="14" hasCustomPrompt="1"/>
          </p:nvPr>
        </p:nvSpPr>
        <p:spPr>
          <a:xfrm>
            <a:off x="5712157" y="1865677"/>
            <a:ext cx="1517537" cy="580054"/>
          </a:xfrm>
        </p:spPr>
        <p:txBody>
          <a:bodyPr>
            <a:normAutofit/>
          </a:bodyPr>
          <a:lstStyle>
            <a:lvl1pPr marL="0" indent="0" algn="l">
              <a:buNone/>
              <a:defRPr sz="3600" b="1"/>
            </a:lvl1pPr>
          </a:lstStyle>
          <a:p>
            <a:pPr lvl="0"/>
            <a:r>
              <a:rPr lang="en-US"/>
              <a:t>Title</a:t>
            </a:r>
          </a:p>
        </p:txBody>
      </p:sp>
      <p:sp>
        <p:nvSpPr>
          <p:cNvPr id="20" name="Text Placeholder 3">
            <a:extLst>
              <a:ext uri="{FF2B5EF4-FFF2-40B4-BE49-F238E27FC236}">
                <a16:creationId xmlns:a16="http://schemas.microsoft.com/office/drawing/2014/main" id="{A5B4382F-9AB6-5941-8E8E-BBE26C562816}"/>
              </a:ext>
            </a:extLst>
          </p:cNvPr>
          <p:cNvSpPr>
            <a:spLocks noGrp="1"/>
          </p:cNvSpPr>
          <p:nvPr>
            <p:ph type="body" sz="quarter" idx="19" hasCustomPrompt="1"/>
          </p:nvPr>
        </p:nvSpPr>
        <p:spPr>
          <a:xfrm>
            <a:off x="5712157" y="2536112"/>
            <a:ext cx="2746043" cy="84319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p:txBody>
      </p:sp>
      <p:sp>
        <p:nvSpPr>
          <p:cNvPr id="23" name="Text Placeholder 17">
            <a:extLst>
              <a:ext uri="{FF2B5EF4-FFF2-40B4-BE49-F238E27FC236}">
                <a16:creationId xmlns:a16="http://schemas.microsoft.com/office/drawing/2014/main" id="{7ECEBDAB-3F0B-1B4E-8FB0-CEFA8F965D7C}"/>
              </a:ext>
            </a:extLst>
          </p:cNvPr>
          <p:cNvSpPr>
            <a:spLocks noGrp="1"/>
          </p:cNvSpPr>
          <p:nvPr>
            <p:ph type="body" sz="quarter" idx="20" hasCustomPrompt="1"/>
          </p:nvPr>
        </p:nvSpPr>
        <p:spPr>
          <a:xfrm>
            <a:off x="5712157" y="4764344"/>
            <a:ext cx="1517537" cy="580054"/>
          </a:xfrm>
        </p:spPr>
        <p:txBody>
          <a:bodyPr>
            <a:normAutofit/>
          </a:bodyPr>
          <a:lstStyle>
            <a:lvl1pPr marL="0" indent="0" algn="l">
              <a:buNone/>
              <a:defRPr sz="3600" b="1"/>
            </a:lvl1pPr>
          </a:lstStyle>
          <a:p>
            <a:pPr lvl="0"/>
            <a:r>
              <a:rPr lang="en-US"/>
              <a:t>Title</a:t>
            </a:r>
          </a:p>
        </p:txBody>
      </p:sp>
      <p:sp>
        <p:nvSpPr>
          <p:cNvPr id="24" name="Text Placeholder 3">
            <a:extLst>
              <a:ext uri="{FF2B5EF4-FFF2-40B4-BE49-F238E27FC236}">
                <a16:creationId xmlns:a16="http://schemas.microsoft.com/office/drawing/2014/main" id="{05FA6D36-5AF7-C84D-8803-FF8313142645}"/>
              </a:ext>
            </a:extLst>
          </p:cNvPr>
          <p:cNvSpPr>
            <a:spLocks noGrp="1"/>
          </p:cNvSpPr>
          <p:nvPr>
            <p:ph type="body" sz="quarter" idx="21" hasCustomPrompt="1"/>
          </p:nvPr>
        </p:nvSpPr>
        <p:spPr>
          <a:xfrm>
            <a:off x="5712157" y="5434779"/>
            <a:ext cx="2746043" cy="84319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p:txBody>
      </p:sp>
      <p:sp>
        <p:nvSpPr>
          <p:cNvPr id="25" name="Text Placeholder 17">
            <a:extLst>
              <a:ext uri="{FF2B5EF4-FFF2-40B4-BE49-F238E27FC236}">
                <a16:creationId xmlns:a16="http://schemas.microsoft.com/office/drawing/2014/main" id="{071277A8-2A77-9C4F-83F2-91F6D7D04793}"/>
              </a:ext>
            </a:extLst>
          </p:cNvPr>
          <p:cNvSpPr>
            <a:spLocks noGrp="1"/>
          </p:cNvSpPr>
          <p:nvPr>
            <p:ph type="body" sz="quarter" idx="22" hasCustomPrompt="1"/>
          </p:nvPr>
        </p:nvSpPr>
        <p:spPr>
          <a:xfrm>
            <a:off x="9051704" y="4764344"/>
            <a:ext cx="1517537" cy="580054"/>
          </a:xfrm>
        </p:spPr>
        <p:txBody>
          <a:bodyPr>
            <a:normAutofit/>
          </a:bodyPr>
          <a:lstStyle>
            <a:lvl1pPr marL="0" indent="0" algn="l">
              <a:buNone/>
              <a:defRPr sz="3600" b="1"/>
            </a:lvl1pPr>
          </a:lstStyle>
          <a:p>
            <a:pPr lvl="0"/>
            <a:r>
              <a:rPr lang="en-US"/>
              <a:t>Title</a:t>
            </a:r>
          </a:p>
        </p:txBody>
      </p:sp>
      <p:sp>
        <p:nvSpPr>
          <p:cNvPr id="26" name="Text Placeholder 3">
            <a:extLst>
              <a:ext uri="{FF2B5EF4-FFF2-40B4-BE49-F238E27FC236}">
                <a16:creationId xmlns:a16="http://schemas.microsoft.com/office/drawing/2014/main" id="{49BD5F42-C673-B742-A65F-97B1EB823C44}"/>
              </a:ext>
            </a:extLst>
          </p:cNvPr>
          <p:cNvSpPr>
            <a:spLocks noGrp="1"/>
          </p:cNvSpPr>
          <p:nvPr>
            <p:ph type="body" sz="quarter" idx="23" hasCustomPrompt="1"/>
          </p:nvPr>
        </p:nvSpPr>
        <p:spPr>
          <a:xfrm>
            <a:off x="9051704" y="5434779"/>
            <a:ext cx="2746043" cy="84319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p:txBody>
      </p:sp>
      <p:sp>
        <p:nvSpPr>
          <p:cNvPr id="27" name="Text Placeholder 17">
            <a:extLst>
              <a:ext uri="{FF2B5EF4-FFF2-40B4-BE49-F238E27FC236}">
                <a16:creationId xmlns:a16="http://schemas.microsoft.com/office/drawing/2014/main" id="{686B146F-6AB8-1D4C-906D-80320BE7BF79}"/>
              </a:ext>
            </a:extLst>
          </p:cNvPr>
          <p:cNvSpPr>
            <a:spLocks noGrp="1"/>
          </p:cNvSpPr>
          <p:nvPr>
            <p:ph type="body" sz="quarter" idx="24" hasCustomPrompt="1"/>
          </p:nvPr>
        </p:nvSpPr>
        <p:spPr>
          <a:xfrm>
            <a:off x="9051704" y="1895495"/>
            <a:ext cx="1517537" cy="580054"/>
          </a:xfrm>
        </p:spPr>
        <p:txBody>
          <a:bodyPr>
            <a:normAutofit/>
          </a:bodyPr>
          <a:lstStyle>
            <a:lvl1pPr marL="0" indent="0" algn="l">
              <a:buNone/>
              <a:defRPr sz="3600" b="1"/>
            </a:lvl1pPr>
          </a:lstStyle>
          <a:p>
            <a:pPr lvl="0"/>
            <a:r>
              <a:rPr lang="en-US"/>
              <a:t>Title</a:t>
            </a:r>
          </a:p>
        </p:txBody>
      </p:sp>
      <p:sp>
        <p:nvSpPr>
          <p:cNvPr id="28" name="Text Placeholder 3">
            <a:extLst>
              <a:ext uri="{FF2B5EF4-FFF2-40B4-BE49-F238E27FC236}">
                <a16:creationId xmlns:a16="http://schemas.microsoft.com/office/drawing/2014/main" id="{45D30A48-4F8F-EE46-9F8E-FFE5E03BAE50}"/>
              </a:ext>
            </a:extLst>
          </p:cNvPr>
          <p:cNvSpPr>
            <a:spLocks noGrp="1"/>
          </p:cNvSpPr>
          <p:nvPr>
            <p:ph type="body" sz="quarter" idx="25" hasCustomPrompt="1"/>
          </p:nvPr>
        </p:nvSpPr>
        <p:spPr>
          <a:xfrm>
            <a:off x="9051704" y="2565930"/>
            <a:ext cx="2746043" cy="84319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p:txBody>
      </p:sp>
      <p:sp>
        <p:nvSpPr>
          <p:cNvPr id="13" name="Title 9">
            <a:extLst>
              <a:ext uri="{FF2B5EF4-FFF2-40B4-BE49-F238E27FC236}">
                <a16:creationId xmlns:a16="http://schemas.microsoft.com/office/drawing/2014/main" id="{05D612DF-C600-B64A-9F48-AC511C961C95}"/>
              </a:ext>
            </a:extLst>
          </p:cNvPr>
          <p:cNvSpPr>
            <a:spLocks noGrp="1"/>
          </p:cNvSpPr>
          <p:nvPr>
            <p:ph type="title" hasCustomPrompt="1"/>
          </p:nvPr>
        </p:nvSpPr>
        <p:spPr>
          <a:xfrm>
            <a:off x="796196" y="835883"/>
            <a:ext cx="4196373" cy="892175"/>
          </a:xfrm>
        </p:spPr>
        <p:txBody>
          <a:bodyPr/>
          <a:lstStyle>
            <a:lvl1pPr algn="l">
              <a:defRPr sz="5400" b="1"/>
            </a:lvl1pPr>
          </a:lstStyle>
          <a:p>
            <a:r>
              <a:rPr lang="en-US"/>
              <a:t>Headline</a:t>
            </a:r>
          </a:p>
        </p:txBody>
      </p:sp>
    </p:spTree>
    <p:extLst>
      <p:ext uri="{BB962C8B-B14F-4D97-AF65-F5344CB8AC3E}">
        <p14:creationId xmlns:p14="http://schemas.microsoft.com/office/powerpoint/2010/main" val="27814654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NE_LAYOUT">
    <p:spTree>
      <p:nvGrpSpPr>
        <p:cNvPr id="1" name=""/>
        <p:cNvGrpSpPr/>
        <p:nvPr/>
      </p:nvGrpSpPr>
      <p:grpSpPr>
        <a:xfrm>
          <a:off x="0" y="0"/>
          <a:ext cx="0" cy="0"/>
          <a:chOff x="0" y="0"/>
          <a:chExt cx="0" cy="0"/>
        </a:xfrm>
      </p:grpSpPr>
      <p:sp>
        <p:nvSpPr>
          <p:cNvPr id="15" name="Text Placeholder 9">
            <a:extLst>
              <a:ext uri="{FF2B5EF4-FFF2-40B4-BE49-F238E27FC236}">
                <a16:creationId xmlns:a16="http://schemas.microsoft.com/office/drawing/2014/main" id="{56FCEC01-A115-E24E-BCC4-FB54228086C4}"/>
              </a:ext>
            </a:extLst>
          </p:cNvPr>
          <p:cNvSpPr>
            <a:spLocks noGrp="1"/>
          </p:cNvSpPr>
          <p:nvPr>
            <p:ph type="body" sz="quarter" idx="10" hasCustomPrompt="1"/>
          </p:nvPr>
        </p:nvSpPr>
        <p:spPr>
          <a:xfrm>
            <a:off x="5770889" y="2060591"/>
            <a:ext cx="5346750" cy="1713948"/>
          </a:xfrm>
        </p:spPr>
        <p:txBody>
          <a:bodyPr>
            <a:normAutofit/>
          </a:bodyPr>
          <a:lstStyle>
            <a:lvl1pPr marL="0" indent="0" algn="ctr">
              <a:buNone/>
              <a:defRPr sz="2000"/>
            </a:lvl1pPr>
            <a:lvl2pPr marL="457200" indent="0">
              <a:buNone/>
              <a:defRPr sz="2000"/>
            </a:lvl2pPr>
            <a:lvl3pPr>
              <a:defRPr sz="2000"/>
            </a:lvl3pPr>
            <a:lvl4pPr>
              <a:defRPr sz="2000"/>
            </a:lvl4pPr>
            <a:lvl5pPr>
              <a:defRPr sz="2000"/>
            </a:lvl5pPr>
          </a:lstStyle>
          <a:p>
            <a:pPr marL="0" indent="0">
              <a:buNone/>
            </a:pPr>
            <a:r>
              <a:rPr lang="en-US" sz="2000"/>
              <a:t>Lorem ipsum dolor sit </a:t>
            </a:r>
            <a:r>
              <a:rPr lang="en-US" sz="2000" err="1"/>
              <a:t>amet</a:t>
            </a:r>
            <a:r>
              <a:rPr lang="en-US" sz="2000"/>
              <a:t>, </a:t>
            </a:r>
            <a:r>
              <a:rPr lang="en-US" sz="2000" err="1"/>
              <a:t>consectetuer</a:t>
            </a:r>
            <a:r>
              <a:rPr lang="en-US" sz="2000"/>
              <a:t> </a:t>
            </a:r>
            <a:r>
              <a:rPr lang="en-US" sz="2000" err="1"/>
              <a:t>adipiscing</a:t>
            </a:r>
            <a:r>
              <a:rPr lang="en-US" sz="2000"/>
              <a:t> </a:t>
            </a:r>
            <a:r>
              <a:rPr lang="en-US" sz="2000" err="1"/>
              <a:t>elit</a:t>
            </a:r>
            <a:r>
              <a:rPr lang="en-US" sz="2000"/>
              <a:t>, sed diam </a:t>
            </a:r>
            <a:r>
              <a:rPr lang="en-US" sz="2000" err="1"/>
              <a:t>nonummy</a:t>
            </a:r>
            <a:r>
              <a:rPr lang="en-US" sz="2000"/>
              <a:t> </a:t>
            </a:r>
            <a:r>
              <a:rPr lang="en-US" sz="2000" err="1"/>
              <a:t>nibh</a:t>
            </a:r>
            <a:r>
              <a:rPr lang="en-US" sz="2000"/>
              <a:t> </a:t>
            </a:r>
            <a:r>
              <a:rPr lang="en-US" sz="2000" err="1"/>
              <a:t>euismod</a:t>
            </a:r>
            <a:r>
              <a:rPr lang="en-US" sz="2000"/>
              <a:t> </a:t>
            </a:r>
            <a:r>
              <a:rPr lang="en-US" sz="2000" err="1"/>
              <a:t>tincidunt</a:t>
            </a:r>
            <a:r>
              <a:rPr lang="en-US" sz="2000"/>
              <a:t> </a:t>
            </a:r>
            <a:r>
              <a:rPr lang="en-US" sz="2000" err="1"/>
              <a:t>ut</a:t>
            </a:r>
            <a:r>
              <a:rPr lang="en-US" sz="2000"/>
              <a:t> </a:t>
            </a:r>
            <a:r>
              <a:rPr lang="en-US" sz="2000" err="1"/>
              <a:t>laoreet</a:t>
            </a:r>
            <a:r>
              <a:rPr lang="en-US" sz="2000"/>
              <a:t> dolore magna </a:t>
            </a:r>
            <a:r>
              <a:rPr lang="en-US" sz="2000" err="1"/>
              <a:t>aliquam</a:t>
            </a:r>
            <a:r>
              <a:rPr lang="en-US" sz="2000"/>
              <a:t> </a:t>
            </a:r>
            <a:r>
              <a:rPr lang="en-US" sz="2000" err="1"/>
              <a:t>erat</a:t>
            </a:r>
            <a:r>
              <a:rPr lang="en-US" sz="2000"/>
              <a:t> </a:t>
            </a:r>
            <a:r>
              <a:rPr lang="en-US" sz="2000" err="1"/>
              <a:t>volutpat</a:t>
            </a:r>
            <a:r>
              <a:rPr lang="en-US" sz="2000"/>
              <a:t>. Ut </a:t>
            </a:r>
            <a:r>
              <a:rPr lang="en-US" sz="2000" err="1"/>
              <a:t>wisi</a:t>
            </a:r>
            <a:r>
              <a:rPr lang="en-US" sz="2000"/>
              <a:t> </a:t>
            </a:r>
            <a:r>
              <a:rPr lang="en-US" sz="2000" err="1"/>
              <a:t>enim</a:t>
            </a:r>
            <a:r>
              <a:rPr lang="en-US" sz="2000"/>
              <a:t> ad minim </a:t>
            </a:r>
            <a:r>
              <a:rPr lang="en-US" sz="2000" err="1"/>
              <a:t>veniam</a:t>
            </a:r>
            <a:r>
              <a:rPr lang="en-US" sz="2000"/>
              <a:t>, </a:t>
            </a:r>
            <a:r>
              <a:rPr lang="en-US" sz="2000" err="1"/>
              <a:t>quis</a:t>
            </a:r>
            <a:r>
              <a:rPr lang="en-US" sz="2000"/>
              <a:t> </a:t>
            </a:r>
            <a:r>
              <a:rPr lang="en-US" sz="2000" err="1"/>
              <a:t>nostrud</a:t>
            </a:r>
            <a:r>
              <a:rPr lang="en-US" sz="2000"/>
              <a:t> </a:t>
            </a:r>
            <a:r>
              <a:rPr lang="en-US" sz="2000" err="1"/>
              <a:t>exerci</a:t>
            </a:r>
            <a:r>
              <a:rPr lang="en-US" sz="2000"/>
              <a:t> </a:t>
            </a:r>
            <a:r>
              <a:rPr lang="en-US" sz="2000" err="1"/>
              <a:t>tation</a:t>
            </a:r>
            <a:r>
              <a:rPr lang="en-US" sz="2000"/>
              <a:t> </a:t>
            </a:r>
            <a:r>
              <a:rPr lang="en-US" sz="2000" err="1"/>
              <a:t>ullamcorper</a:t>
            </a:r>
            <a:r>
              <a:rPr lang="en-US" sz="2000"/>
              <a:t> </a:t>
            </a:r>
            <a:r>
              <a:rPr lang="en-US" sz="2000" err="1"/>
              <a:t>suscipit</a:t>
            </a:r>
            <a:r>
              <a:rPr lang="en-US" sz="2000"/>
              <a:t>.</a:t>
            </a:r>
          </a:p>
        </p:txBody>
      </p:sp>
      <p:sp>
        <p:nvSpPr>
          <p:cNvPr id="17" name="Text Placeholder 17">
            <a:extLst>
              <a:ext uri="{FF2B5EF4-FFF2-40B4-BE49-F238E27FC236}">
                <a16:creationId xmlns:a16="http://schemas.microsoft.com/office/drawing/2014/main" id="{2F2DDBDA-BC32-4945-9624-E7D4373AE765}"/>
              </a:ext>
            </a:extLst>
          </p:cNvPr>
          <p:cNvSpPr>
            <a:spLocks noGrp="1"/>
          </p:cNvSpPr>
          <p:nvPr>
            <p:ph type="body" sz="quarter" idx="14" hasCustomPrompt="1"/>
          </p:nvPr>
        </p:nvSpPr>
        <p:spPr>
          <a:xfrm>
            <a:off x="5811307" y="5599807"/>
            <a:ext cx="1517537" cy="580054"/>
          </a:xfrm>
        </p:spPr>
        <p:txBody>
          <a:bodyPr>
            <a:normAutofit/>
          </a:bodyPr>
          <a:lstStyle>
            <a:lvl1pPr marL="0" indent="0" algn="ctr">
              <a:buNone/>
              <a:defRPr sz="2800" b="1"/>
            </a:lvl1pPr>
          </a:lstStyle>
          <a:p>
            <a:pPr lvl="0"/>
            <a:r>
              <a:rPr lang="en-US"/>
              <a:t>Title</a:t>
            </a:r>
          </a:p>
        </p:txBody>
      </p:sp>
      <p:sp>
        <p:nvSpPr>
          <p:cNvPr id="18" name="Text Placeholder 17">
            <a:extLst>
              <a:ext uri="{FF2B5EF4-FFF2-40B4-BE49-F238E27FC236}">
                <a16:creationId xmlns:a16="http://schemas.microsoft.com/office/drawing/2014/main" id="{FF150EB0-84E0-BF47-BA85-51AFA83A2074}"/>
              </a:ext>
            </a:extLst>
          </p:cNvPr>
          <p:cNvSpPr>
            <a:spLocks noGrp="1"/>
          </p:cNvSpPr>
          <p:nvPr>
            <p:ph type="body" sz="quarter" idx="15" hasCustomPrompt="1"/>
          </p:nvPr>
        </p:nvSpPr>
        <p:spPr>
          <a:xfrm>
            <a:off x="7650046" y="5599807"/>
            <a:ext cx="1517537" cy="580054"/>
          </a:xfrm>
        </p:spPr>
        <p:txBody>
          <a:bodyPr>
            <a:normAutofit/>
          </a:bodyPr>
          <a:lstStyle>
            <a:lvl1pPr marL="0" indent="0" algn="ctr">
              <a:buNone/>
              <a:defRPr sz="2800" b="1"/>
            </a:lvl1pPr>
          </a:lstStyle>
          <a:p>
            <a:pPr lvl="0"/>
            <a:r>
              <a:rPr lang="en-US"/>
              <a:t>Title</a:t>
            </a:r>
          </a:p>
        </p:txBody>
      </p:sp>
      <p:sp>
        <p:nvSpPr>
          <p:cNvPr id="19" name="Text Placeholder 17">
            <a:extLst>
              <a:ext uri="{FF2B5EF4-FFF2-40B4-BE49-F238E27FC236}">
                <a16:creationId xmlns:a16="http://schemas.microsoft.com/office/drawing/2014/main" id="{F073DFD9-0B6F-C046-81E0-D6E3A81B1BC7}"/>
              </a:ext>
            </a:extLst>
          </p:cNvPr>
          <p:cNvSpPr>
            <a:spLocks noGrp="1"/>
          </p:cNvSpPr>
          <p:nvPr>
            <p:ph type="body" sz="quarter" idx="16" hasCustomPrompt="1"/>
          </p:nvPr>
        </p:nvSpPr>
        <p:spPr>
          <a:xfrm>
            <a:off x="9508664" y="5599807"/>
            <a:ext cx="1517537" cy="580054"/>
          </a:xfrm>
        </p:spPr>
        <p:txBody>
          <a:bodyPr>
            <a:normAutofit/>
          </a:bodyPr>
          <a:lstStyle>
            <a:lvl1pPr marL="0" indent="0" algn="ctr">
              <a:buNone/>
              <a:defRPr sz="2800" b="1"/>
            </a:lvl1pPr>
          </a:lstStyle>
          <a:p>
            <a:pPr lvl="0"/>
            <a:r>
              <a:rPr lang="en-US"/>
              <a:t>Title</a:t>
            </a:r>
          </a:p>
        </p:txBody>
      </p:sp>
      <p:sp>
        <p:nvSpPr>
          <p:cNvPr id="9" name="Title 9">
            <a:extLst>
              <a:ext uri="{FF2B5EF4-FFF2-40B4-BE49-F238E27FC236}">
                <a16:creationId xmlns:a16="http://schemas.microsoft.com/office/drawing/2014/main" id="{B350D8DC-575B-5C4F-B35F-1B2D1003E6C8}"/>
              </a:ext>
            </a:extLst>
          </p:cNvPr>
          <p:cNvSpPr>
            <a:spLocks noGrp="1"/>
          </p:cNvSpPr>
          <p:nvPr>
            <p:ph type="title" hasCustomPrompt="1"/>
          </p:nvPr>
        </p:nvSpPr>
        <p:spPr>
          <a:xfrm>
            <a:off x="6346077" y="799954"/>
            <a:ext cx="4196373" cy="892175"/>
          </a:xfrm>
        </p:spPr>
        <p:txBody>
          <a:bodyPr/>
          <a:lstStyle>
            <a:lvl1pPr algn="ctr">
              <a:defRPr sz="5400" b="1"/>
            </a:lvl1pPr>
          </a:lstStyle>
          <a:p>
            <a:r>
              <a:rPr lang="en-US"/>
              <a:t>Headline</a:t>
            </a:r>
          </a:p>
        </p:txBody>
      </p:sp>
      <p:sp>
        <p:nvSpPr>
          <p:cNvPr id="10" name="Rectangle 9">
            <a:extLst>
              <a:ext uri="{FF2B5EF4-FFF2-40B4-BE49-F238E27FC236}">
                <a16:creationId xmlns:a16="http://schemas.microsoft.com/office/drawing/2014/main" id="{7C9422A8-F218-1D4E-A60E-0D8A29B4A4A7}"/>
              </a:ext>
            </a:extLst>
          </p:cNvPr>
          <p:cNvSpPr/>
          <p:nvPr userDrawn="1"/>
        </p:nvSpPr>
        <p:spPr>
          <a:xfrm rot="5400000">
            <a:off x="41421" y="1809957"/>
            <a:ext cx="5779912" cy="3221155"/>
          </a:xfrm>
          <a:prstGeom prst="rect">
            <a:avLst/>
          </a:prstGeom>
          <a:solidFill>
            <a:schemeClr val="bg1">
              <a:lumMod val="9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86188D2-D3E8-964A-A975-4FBFD877C6CF}"/>
              </a:ext>
            </a:extLst>
          </p:cNvPr>
          <p:cNvSpPr txBox="1"/>
          <p:nvPr userDrawn="1"/>
        </p:nvSpPr>
        <p:spPr>
          <a:xfrm>
            <a:off x="1540523" y="2917565"/>
            <a:ext cx="2799644" cy="461665"/>
          </a:xfrm>
          <a:prstGeom prst="rect">
            <a:avLst/>
          </a:prstGeom>
          <a:noFill/>
        </p:spPr>
        <p:txBody>
          <a:bodyPr wrap="square" rtlCol="0">
            <a:spAutoFit/>
          </a:bodyPr>
          <a:lstStyle/>
          <a:p>
            <a:pPr algn="ctr"/>
            <a:r>
              <a:rPr lang="en-US" sz="2400">
                <a:solidFill>
                  <a:schemeClr val="bg1"/>
                </a:solidFill>
              </a:rPr>
              <a:t>PLACE PHONE ICON</a:t>
            </a:r>
          </a:p>
        </p:txBody>
      </p:sp>
    </p:spTree>
    <p:extLst>
      <p:ext uri="{BB962C8B-B14F-4D97-AF65-F5344CB8AC3E}">
        <p14:creationId xmlns:p14="http://schemas.microsoft.com/office/powerpoint/2010/main" val="38838033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T_LAYOUT">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id="{86A46D83-9FF7-134F-A2A3-A2559389A93D}"/>
              </a:ext>
            </a:extLst>
          </p:cNvPr>
          <p:cNvSpPr>
            <a:spLocks noGrp="1"/>
          </p:cNvSpPr>
          <p:nvPr>
            <p:ph type="body" sz="quarter" idx="12" hasCustomPrompt="1"/>
          </p:nvPr>
        </p:nvSpPr>
        <p:spPr>
          <a:xfrm>
            <a:off x="785952" y="2027238"/>
            <a:ext cx="4352578" cy="423386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en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 </a:t>
            </a:r>
            <a:br>
              <a:rPr lang="en-US">
                <a:solidFill>
                  <a:schemeClr val="bg1"/>
                </a:solidFill>
                <a:latin typeface="PBS Sans" panose="020B0503030404020204" pitchFamily="34" charset="77"/>
              </a:rPr>
            </a:br>
            <a:r>
              <a:rPr lang="en-US" err="1">
                <a:solidFill>
                  <a:schemeClr val="bg1"/>
                </a:solidFill>
                <a:latin typeface="PBS Sans" panose="020B0503030404020204" pitchFamily="34" charset="77"/>
              </a:rPr>
              <a:t>quis</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nostrud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exerci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tation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admon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ullam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corper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suscipit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lobortis</a:t>
            </a:r>
            <a:r>
              <a:rPr lang="en-US">
                <a:solidFill>
                  <a:schemeClr val="bg1"/>
                </a:solidFill>
                <a:latin typeface="PBS Sans" panose="020B0503030404020204" pitchFamily="34" charset="77"/>
              </a:rPr>
              <a:t> </a:t>
            </a:r>
            <a:br>
              <a:rPr lang="en-US">
                <a:solidFill>
                  <a:schemeClr val="bg1"/>
                </a:solidFill>
                <a:latin typeface="PBS Sans" panose="020B0503030404020204" pitchFamily="34" charset="77"/>
              </a:rPr>
            </a:br>
            <a:r>
              <a:rPr lang="en-US" err="1">
                <a:solidFill>
                  <a:schemeClr val="bg1"/>
                </a:solidFill>
                <a:latin typeface="PBS Sans" panose="020B0503030404020204" pitchFamily="34" charset="77"/>
              </a:rPr>
              <a:t>nisl</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aliquip</a:t>
            </a:r>
            <a:r>
              <a:rPr lang="en-US">
                <a:solidFill>
                  <a:schemeClr val="bg1"/>
                </a:solidFill>
                <a:latin typeface="PBS Sans" panose="020B0503030404020204" pitchFamily="34" charset="77"/>
              </a:rPr>
              <a:t> ex </a:t>
            </a:r>
            <a:r>
              <a:rPr lang="en-US" err="1">
                <a:solidFill>
                  <a:schemeClr val="bg1"/>
                </a:solidFill>
                <a:latin typeface="PBS Sans" panose="020B0503030404020204" pitchFamily="34" charset="77"/>
              </a:rPr>
              <a:t>ea</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commodo</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consequat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nostrud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exerci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tation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admon</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ullamcorper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suscipit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lobortis</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nisl</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aliquip</a:t>
            </a:r>
            <a:r>
              <a:rPr lang="en-US">
                <a:solidFill>
                  <a:schemeClr val="bg1"/>
                </a:solidFill>
                <a:latin typeface="PBS Sans" panose="020B0503030404020204" pitchFamily="34" charset="77"/>
              </a:rPr>
              <a:t> ex </a:t>
            </a:r>
            <a:r>
              <a:rPr lang="en-US" err="1">
                <a:solidFill>
                  <a:schemeClr val="bg1"/>
                </a:solidFill>
                <a:latin typeface="PBS Sans" panose="020B0503030404020204" pitchFamily="34" charset="77"/>
              </a:rPr>
              <a:t>ea</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commodo</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consequat</a:t>
            </a:r>
            <a:r>
              <a:rPr lang="en-US">
                <a:solidFill>
                  <a:schemeClr val="bg1"/>
                </a:solidFill>
                <a:latin typeface="PBS Sans" panose="020B0503030404020204" pitchFamily="34" charset="77"/>
              </a:rPr>
              <a:t>. </a:t>
            </a:r>
          </a:p>
          <a:p>
            <a:pPr lvl="0"/>
            <a:endParaRPr lang="en-US"/>
          </a:p>
        </p:txBody>
      </p:sp>
      <p:sp>
        <p:nvSpPr>
          <p:cNvPr id="8" name="Rectangle 7">
            <a:extLst>
              <a:ext uri="{FF2B5EF4-FFF2-40B4-BE49-F238E27FC236}">
                <a16:creationId xmlns:a16="http://schemas.microsoft.com/office/drawing/2014/main" id="{89F1A894-2F80-0A4B-AE00-E9F56EEA8FEB}"/>
              </a:ext>
            </a:extLst>
          </p:cNvPr>
          <p:cNvSpPr/>
          <p:nvPr userDrawn="1"/>
        </p:nvSpPr>
        <p:spPr>
          <a:xfrm rot="5400000">
            <a:off x="7015969" y="678744"/>
            <a:ext cx="3221156" cy="5779911"/>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2516DB-7FB8-7346-B0A9-CE9C9A0C5129}"/>
              </a:ext>
            </a:extLst>
          </p:cNvPr>
          <p:cNvSpPr txBox="1"/>
          <p:nvPr userDrawn="1"/>
        </p:nvSpPr>
        <p:spPr>
          <a:xfrm>
            <a:off x="7226725" y="3153200"/>
            <a:ext cx="2799644" cy="461665"/>
          </a:xfrm>
          <a:prstGeom prst="rect">
            <a:avLst/>
          </a:prstGeom>
          <a:noFill/>
        </p:spPr>
        <p:txBody>
          <a:bodyPr wrap="square" rtlCol="0">
            <a:spAutoFit/>
          </a:bodyPr>
          <a:lstStyle/>
          <a:p>
            <a:pPr algn="ctr"/>
            <a:r>
              <a:rPr lang="en-US" sz="2400">
                <a:solidFill>
                  <a:schemeClr val="bg1"/>
                </a:solidFill>
              </a:rPr>
              <a:t>PLACE TABLET ICON</a:t>
            </a:r>
          </a:p>
        </p:txBody>
      </p:sp>
      <p:sp>
        <p:nvSpPr>
          <p:cNvPr id="10" name="Title 9">
            <a:extLst>
              <a:ext uri="{FF2B5EF4-FFF2-40B4-BE49-F238E27FC236}">
                <a16:creationId xmlns:a16="http://schemas.microsoft.com/office/drawing/2014/main" id="{72834ABE-861C-3341-89A1-6B1E911BEE2F}"/>
              </a:ext>
            </a:extLst>
          </p:cNvPr>
          <p:cNvSpPr>
            <a:spLocks noGrp="1"/>
          </p:cNvSpPr>
          <p:nvPr>
            <p:ph type="title" hasCustomPrompt="1"/>
          </p:nvPr>
        </p:nvSpPr>
        <p:spPr>
          <a:xfrm>
            <a:off x="785952" y="822532"/>
            <a:ext cx="4196373" cy="892175"/>
          </a:xfrm>
        </p:spPr>
        <p:txBody>
          <a:bodyPr/>
          <a:lstStyle>
            <a:lvl1pPr algn="l">
              <a:defRPr sz="5400" b="1"/>
            </a:lvl1pPr>
          </a:lstStyle>
          <a:p>
            <a:r>
              <a:rPr lang="en-US"/>
              <a:t>Headline</a:t>
            </a:r>
          </a:p>
        </p:txBody>
      </p:sp>
    </p:spTree>
    <p:extLst>
      <p:ext uri="{BB962C8B-B14F-4D97-AF65-F5344CB8AC3E}">
        <p14:creationId xmlns:p14="http://schemas.microsoft.com/office/powerpoint/2010/main" val="996722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CIRCLE_ICONS">
    <p:spTree>
      <p:nvGrpSpPr>
        <p:cNvPr id="1" name=""/>
        <p:cNvGrpSpPr/>
        <p:nvPr/>
      </p:nvGrpSpPr>
      <p:grpSpPr>
        <a:xfrm>
          <a:off x="0" y="0"/>
          <a:ext cx="0" cy="0"/>
          <a:chOff x="0" y="0"/>
          <a:chExt cx="0" cy="0"/>
        </a:xfrm>
      </p:grpSpPr>
      <p:pic>
        <p:nvPicPr>
          <p:cNvPr id="11" name="Picture 2" descr="In Concert at the Hollywood Bowl | PBS SoCal">
            <a:extLst>
              <a:ext uri="{FF2B5EF4-FFF2-40B4-BE49-F238E27FC236}">
                <a16:creationId xmlns:a16="http://schemas.microsoft.com/office/drawing/2014/main" id="{943166CA-D511-DE4D-B263-099621075AD0}"/>
              </a:ext>
            </a:extLst>
          </p:cNvPr>
          <p:cNvPicPr>
            <a:picLocks noChangeAspect="1" noChangeArrowheads="1"/>
          </p:cNvPicPr>
          <p:nvPr userDrawn="1"/>
        </p:nvPicPr>
        <p:blipFill rotWithShape="1">
          <a:blip r:embed="rId2" cstate="screen">
            <a:alphaModFix amt="50000"/>
            <a:extLst>
              <a:ext uri="{28A0092B-C50C-407E-A947-70E740481C1C}">
                <a14:useLocalDpi xmlns:a14="http://schemas.microsoft.com/office/drawing/2010/main"/>
              </a:ext>
            </a:extLst>
          </a:blip>
          <a:srcRect l="3277" t="1873" b="50210"/>
          <a:stretch/>
        </p:blipFill>
        <p:spPr bwMode="auto">
          <a:xfrm>
            <a:off x="0" y="0"/>
            <a:ext cx="12192000" cy="4529981"/>
          </a:xfrm>
          <a:prstGeom prst="rect">
            <a:avLst/>
          </a:prstGeom>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5480C46-4D4D-2642-A53C-FB23F3CAEEC4}"/>
              </a:ext>
            </a:extLst>
          </p:cNvPr>
          <p:cNvSpPr/>
          <p:nvPr userDrawn="1"/>
        </p:nvSpPr>
        <p:spPr>
          <a:xfrm>
            <a:off x="8237937" y="2765616"/>
            <a:ext cx="3113601" cy="3127646"/>
          </a:xfrm>
          <a:prstGeom prst="ellipse">
            <a:avLst/>
          </a:prstGeom>
          <a:solidFill>
            <a:srgbClr val="1E2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D793B618-BED5-D745-BBAE-217105F26CB9}"/>
              </a:ext>
            </a:extLst>
          </p:cNvPr>
          <p:cNvSpPr/>
          <p:nvPr userDrawn="1"/>
        </p:nvSpPr>
        <p:spPr>
          <a:xfrm>
            <a:off x="5696436" y="2765616"/>
            <a:ext cx="3113601" cy="3127646"/>
          </a:xfrm>
          <a:prstGeom prst="ellipse">
            <a:avLst/>
          </a:prstGeom>
          <a:solidFill>
            <a:srgbClr val="273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FF2B5EF4-FFF2-40B4-BE49-F238E27FC236}">
                <a16:creationId xmlns:a16="http://schemas.microsoft.com/office/drawing/2014/main" id="{FE9C5D27-7903-244B-B6C5-19AEF25B4F25}"/>
              </a:ext>
            </a:extLst>
          </p:cNvPr>
          <p:cNvSpPr/>
          <p:nvPr userDrawn="1"/>
        </p:nvSpPr>
        <p:spPr>
          <a:xfrm>
            <a:off x="3154935" y="2765616"/>
            <a:ext cx="3113601" cy="3127646"/>
          </a:xfrm>
          <a:prstGeom prst="ellipse">
            <a:avLst/>
          </a:prstGeom>
          <a:solidFill>
            <a:srgbClr val="1E2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00211B0B-9F40-424F-B3E5-E671360901A7}"/>
              </a:ext>
            </a:extLst>
          </p:cNvPr>
          <p:cNvSpPr/>
          <p:nvPr userDrawn="1"/>
        </p:nvSpPr>
        <p:spPr>
          <a:xfrm>
            <a:off x="613434" y="2765616"/>
            <a:ext cx="3113601" cy="3127646"/>
          </a:xfrm>
          <a:prstGeom prst="ellipse">
            <a:avLst/>
          </a:prstGeom>
          <a:solidFill>
            <a:srgbClr val="273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7">
            <a:extLst>
              <a:ext uri="{FF2B5EF4-FFF2-40B4-BE49-F238E27FC236}">
                <a16:creationId xmlns:a16="http://schemas.microsoft.com/office/drawing/2014/main" id="{6ACA9D21-C3B1-5840-A4CE-812B27B5283F}"/>
              </a:ext>
            </a:extLst>
          </p:cNvPr>
          <p:cNvSpPr>
            <a:spLocks noGrp="1"/>
          </p:cNvSpPr>
          <p:nvPr>
            <p:ph type="body" sz="quarter" idx="20" hasCustomPrompt="1"/>
          </p:nvPr>
        </p:nvSpPr>
        <p:spPr>
          <a:xfrm>
            <a:off x="1330681" y="4921594"/>
            <a:ext cx="1517537" cy="580054"/>
          </a:xfrm>
        </p:spPr>
        <p:txBody>
          <a:bodyPr>
            <a:normAutofit/>
          </a:bodyPr>
          <a:lstStyle>
            <a:lvl1pPr marL="0" indent="0" algn="ctr">
              <a:buNone/>
              <a:defRPr sz="2800" b="1"/>
            </a:lvl1pPr>
          </a:lstStyle>
          <a:p>
            <a:pPr lvl="0"/>
            <a:r>
              <a:rPr lang="en-US"/>
              <a:t>Title</a:t>
            </a:r>
          </a:p>
        </p:txBody>
      </p:sp>
      <p:sp>
        <p:nvSpPr>
          <p:cNvPr id="13" name="Text Placeholder 17">
            <a:extLst>
              <a:ext uri="{FF2B5EF4-FFF2-40B4-BE49-F238E27FC236}">
                <a16:creationId xmlns:a16="http://schemas.microsoft.com/office/drawing/2014/main" id="{AB329DF7-C054-614E-B54F-E7E2361E3431}"/>
              </a:ext>
            </a:extLst>
          </p:cNvPr>
          <p:cNvSpPr>
            <a:spLocks noGrp="1"/>
          </p:cNvSpPr>
          <p:nvPr>
            <p:ph type="body" sz="quarter" idx="21" hasCustomPrompt="1"/>
          </p:nvPr>
        </p:nvSpPr>
        <p:spPr>
          <a:xfrm>
            <a:off x="3927011" y="4921594"/>
            <a:ext cx="1517537" cy="580054"/>
          </a:xfrm>
        </p:spPr>
        <p:txBody>
          <a:bodyPr>
            <a:normAutofit/>
          </a:bodyPr>
          <a:lstStyle>
            <a:lvl1pPr marL="0" indent="0" algn="ctr">
              <a:buNone/>
              <a:defRPr sz="2800" b="1"/>
            </a:lvl1pPr>
          </a:lstStyle>
          <a:p>
            <a:pPr lvl="0"/>
            <a:r>
              <a:rPr lang="en-US"/>
              <a:t>Title</a:t>
            </a:r>
          </a:p>
        </p:txBody>
      </p:sp>
      <p:sp>
        <p:nvSpPr>
          <p:cNvPr id="14" name="Text Placeholder 17">
            <a:extLst>
              <a:ext uri="{FF2B5EF4-FFF2-40B4-BE49-F238E27FC236}">
                <a16:creationId xmlns:a16="http://schemas.microsoft.com/office/drawing/2014/main" id="{505999CA-8166-3048-8AC3-82B9C99B0018}"/>
              </a:ext>
            </a:extLst>
          </p:cNvPr>
          <p:cNvSpPr>
            <a:spLocks noGrp="1"/>
          </p:cNvSpPr>
          <p:nvPr>
            <p:ph type="body" sz="quarter" idx="22" hasCustomPrompt="1"/>
          </p:nvPr>
        </p:nvSpPr>
        <p:spPr>
          <a:xfrm>
            <a:off x="6523341" y="4921594"/>
            <a:ext cx="1517537" cy="580054"/>
          </a:xfrm>
        </p:spPr>
        <p:txBody>
          <a:bodyPr>
            <a:normAutofit/>
          </a:bodyPr>
          <a:lstStyle>
            <a:lvl1pPr marL="0" indent="0" algn="ctr">
              <a:buNone/>
              <a:defRPr sz="2800" b="1"/>
            </a:lvl1pPr>
          </a:lstStyle>
          <a:p>
            <a:pPr lvl="0"/>
            <a:r>
              <a:rPr lang="en-US"/>
              <a:t>Title</a:t>
            </a:r>
          </a:p>
        </p:txBody>
      </p:sp>
      <p:sp>
        <p:nvSpPr>
          <p:cNvPr id="15" name="Text Placeholder 17">
            <a:extLst>
              <a:ext uri="{FF2B5EF4-FFF2-40B4-BE49-F238E27FC236}">
                <a16:creationId xmlns:a16="http://schemas.microsoft.com/office/drawing/2014/main" id="{DA1DD6D4-5EAE-4D4F-850F-4E276FA638D8}"/>
              </a:ext>
            </a:extLst>
          </p:cNvPr>
          <p:cNvSpPr>
            <a:spLocks noGrp="1"/>
          </p:cNvSpPr>
          <p:nvPr>
            <p:ph type="body" sz="quarter" idx="23" hasCustomPrompt="1"/>
          </p:nvPr>
        </p:nvSpPr>
        <p:spPr>
          <a:xfrm>
            <a:off x="9119670" y="4921594"/>
            <a:ext cx="1517537" cy="580054"/>
          </a:xfrm>
        </p:spPr>
        <p:txBody>
          <a:bodyPr>
            <a:normAutofit/>
          </a:bodyPr>
          <a:lstStyle>
            <a:lvl1pPr marL="0" indent="0" algn="ctr">
              <a:buNone/>
              <a:defRPr sz="2800" b="1"/>
            </a:lvl1pPr>
          </a:lstStyle>
          <a:p>
            <a:pPr lvl="0"/>
            <a:r>
              <a:rPr lang="en-US"/>
              <a:t>Title</a:t>
            </a:r>
          </a:p>
        </p:txBody>
      </p:sp>
    </p:spTree>
    <p:extLst>
      <p:ext uri="{BB962C8B-B14F-4D97-AF65-F5344CB8AC3E}">
        <p14:creationId xmlns:p14="http://schemas.microsoft.com/office/powerpoint/2010/main" val="1324667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CIRCLE_ICONS_TEXT">
    <p:spTree>
      <p:nvGrpSpPr>
        <p:cNvPr id="1" name=""/>
        <p:cNvGrpSpPr/>
        <p:nvPr/>
      </p:nvGrpSpPr>
      <p:grpSpPr>
        <a:xfrm>
          <a:off x="0" y="0"/>
          <a:ext cx="0" cy="0"/>
          <a:chOff x="0" y="0"/>
          <a:chExt cx="0" cy="0"/>
        </a:xfrm>
      </p:grpSpPr>
      <p:pic>
        <p:nvPicPr>
          <p:cNvPr id="11" name="Picture 2" descr="In Concert at the Hollywood Bowl | PBS SoCal">
            <a:extLst>
              <a:ext uri="{FF2B5EF4-FFF2-40B4-BE49-F238E27FC236}">
                <a16:creationId xmlns:a16="http://schemas.microsoft.com/office/drawing/2014/main" id="{943166CA-D511-DE4D-B263-099621075AD0}"/>
              </a:ext>
            </a:extLst>
          </p:cNvPr>
          <p:cNvPicPr>
            <a:picLocks noChangeAspect="1" noChangeArrowheads="1"/>
          </p:cNvPicPr>
          <p:nvPr userDrawn="1"/>
        </p:nvPicPr>
        <p:blipFill rotWithShape="1">
          <a:blip r:embed="rId2" cstate="screen">
            <a:alphaModFix amt="50000"/>
            <a:extLst>
              <a:ext uri="{28A0092B-C50C-407E-A947-70E740481C1C}">
                <a14:useLocalDpi xmlns:a14="http://schemas.microsoft.com/office/drawing/2010/main"/>
              </a:ext>
            </a:extLst>
          </a:blip>
          <a:srcRect l="3277" t="1872" b="25585"/>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2" name="Text Placeholder 17">
            <a:extLst>
              <a:ext uri="{FF2B5EF4-FFF2-40B4-BE49-F238E27FC236}">
                <a16:creationId xmlns:a16="http://schemas.microsoft.com/office/drawing/2014/main" id="{6ACA9D21-C3B1-5840-A4CE-812B27B5283F}"/>
              </a:ext>
            </a:extLst>
          </p:cNvPr>
          <p:cNvSpPr>
            <a:spLocks noGrp="1"/>
          </p:cNvSpPr>
          <p:nvPr>
            <p:ph type="body" sz="quarter" idx="20" hasCustomPrompt="1"/>
          </p:nvPr>
        </p:nvSpPr>
        <p:spPr>
          <a:xfrm>
            <a:off x="946710" y="4540504"/>
            <a:ext cx="1517537" cy="580054"/>
          </a:xfrm>
        </p:spPr>
        <p:txBody>
          <a:bodyPr>
            <a:normAutofit/>
          </a:bodyPr>
          <a:lstStyle>
            <a:lvl1pPr marL="0" indent="0" algn="ctr">
              <a:buNone/>
              <a:defRPr sz="2800" b="1"/>
            </a:lvl1pPr>
          </a:lstStyle>
          <a:p>
            <a:pPr lvl="0"/>
            <a:r>
              <a:rPr lang="en-US"/>
              <a:t>Title</a:t>
            </a:r>
          </a:p>
        </p:txBody>
      </p:sp>
      <p:sp>
        <p:nvSpPr>
          <p:cNvPr id="13" name="Text Placeholder 17">
            <a:extLst>
              <a:ext uri="{FF2B5EF4-FFF2-40B4-BE49-F238E27FC236}">
                <a16:creationId xmlns:a16="http://schemas.microsoft.com/office/drawing/2014/main" id="{AB329DF7-C054-614E-B54F-E7E2361E3431}"/>
              </a:ext>
            </a:extLst>
          </p:cNvPr>
          <p:cNvSpPr>
            <a:spLocks noGrp="1"/>
          </p:cNvSpPr>
          <p:nvPr>
            <p:ph type="body" sz="quarter" idx="21" hasCustomPrompt="1"/>
          </p:nvPr>
        </p:nvSpPr>
        <p:spPr>
          <a:xfrm>
            <a:off x="3927010" y="4540504"/>
            <a:ext cx="1517537" cy="580054"/>
          </a:xfrm>
        </p:spPr>
        <p:txBody>
          <a:bodyPr>
            <a:normAutofit/>
          </a:bodyPr>
          <a:lstStyle>
            <a:lvl1pPr marL="0" indent="0" algn="ctr">
              <a:buNone/>
              <a:defRPr sz="2800" b="1"/>
            </a:lvl1pPr>
          </a:lstStyle>
          <a:p>
            <a:pPr lvl="0"/>
            <a:r>
              <a:rPr lang="en-US"/>
              <a:t>Title</a:t>
            </a:r>
          </a:p>
        </p:txBody>
      </p:sp>
      <p:sp>
        <p:nvSpPr>
          <p:cNvPr id="14" name="Text Placeholder 17">
            <a:extLst>
              <a:ext uri="{FF2B5EF4-FFF2-40B4-BE49-F238E27FC236}">
                <a16:creationId xmlns:a16="http://schemas.microsoft.com/office/drawing/2014/main" id="{505999CA-8166-3048-8AC3-82B9C99B0018}"/>
              </a:ext>
            </a:extLst>
          </p:cNvPr>
          <p:cNvSpPr>
            <a:spLocks noGrp="1"/>
          </p:cNvSpPr>
          <p:nvPr>
            <p:ph type="body" sz="quarter" idx="22" hasCustomPrompt="1"/>
          </p:nvPr>
        </p:nvSpPr>
        <p:spPr>
          <a:xfrm>
            <a:off x="6880471" y="4540504"/>
            <a:ext cx="1517537" cy="580054"/>
          </a:xfrm>
        </p:spPr>
        <p:txBody>
          <a:bodyPr>
            <a:normAutofit/>
          </a:bodyPr>
          <a:lstStyle>
            <a:lvl1pPr marL="0" indent="0" algn="ctr">
              <a:buNone/>
              <a:defRPr sz="2800" b="1"/>
            </a:lvl1pPr>
          </a:lstStyle>
          <a:p>
            <a:pPr lvl="0"/>
            <a:r>
              <a:rPr lang="en-US"/>
              <a:t>Title</a:t>
            </a:r>
          </a:p>
        </p:txBody>
      </p:sp>
      <p:sp>
        <p:nvSpPr>
          <p:cNvPr id="15" name="Text Placeholder 17">
            <a:extLst>
              <a:ext uri="{FF2B5EF4-FFF2-40B4-BE49-F238E27FC236}">
                <a16:creationId xmlns:a16="http://schemas.microsoft.com/office/drawing/2014/main" id="{DA1DD6D4-5EAE-4D4F-850F-4E276FA638D8}"/>
              </a:ext>
            </a:extLst>
          </p:cNvPr>
          <p:cNvSpPr>
            <a:spLocks noGrp="1"/>
          </p:cNvSpPr>
          <p:nvPr>
            <p:ph type="body" sz="quarter" idx="23" hasCustomPrompt="1"/>
          </p:nvPr>
        </p:nvSpPr>
        <p:spPr>
          <a:xfrm>
            <a:off x="9833932" y="4551151"/>
            <a:ext cx="1517537" cy="580054"/>
          </a:xfrm>
        </p:spPr>
        <p:txBody>
          <a:bodyPr>
            <a:normAutofit/>
          </a:bodyPr>
          <a:lstStyle>
            <a:lvl1pPr marL="0" indent="0" algn="ctr">
              <a:buNone/>
              <a:defRPr sz="2800" b="1"/>
            </a:lvl1pPr>
          </a:lstStyle>
          <a:p>
            <a:pPr lvl="0"/>
            <a:r>
              <a:rPr lang="en-US"/>
              <a:t>Title</a:t>
            </a:r>
          </a:p>
        </p:txBody>
      </p:sp>
      <p:sp>
        <p:nvSpPr>
          <p:cNvPr id="16" name="Oval 15">
            <a:extLst>
              <a:ext uri="{FF2B5EF4-FFF2-40B4-BE49-F238E27FC236}">
                <a16:creationId xmlns:a16="http://schemas.microsoft.com/office/drawing/2014/main" id="{EAC2375A-336A-9F4E-B0AD-562C5FCC203C}"/>
              </a:ext>
            </a:extLst>
          </p:cNvPr>
          <p:cNvSpPr/>
          <p:nvPr userDrawn="1"/>
        </p:nvSpPr>
        <p:spPr>
          <a:xfrm>
            <a:off x="812048" y="2396412"/>
            <a:ext cx="1893766" cy="1902308"/>
          </a:xfrm>
          <a:prstGeom prst="ellipse">
            <a:avLst/>
          </a:prstGeom>
          <a:solidFill>
            <a:srgbClr val="1E2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Oval 17">
            <a:extLst>
              <a:ext uri="{FF2B5EF4-FFF2-40B4-BE49-F238E27FC236}">
                <a16:creationId xmlns:a16="http://schemas.microsoft.com/office/drawing/2014/main" id="{86FA20C2-F698-CD43-9596-6E458C57E763}"/>
              </a:ext>
            </a:extLst>
          </p:cNvPr>
          <p:cNvSpPr/>
          <p:nvPr userDrawn="1"/>
        </p:nvSpPr>
        <p:spPr>
          <a:xfrm>
            <a:off x="6701228" y="2396412"/>
            <a:ext cx="1893766" cy="1902308"/>
          </a:xfrm>
          <a:prstGeom prst="ellipse">
            <a:avLst/>
          </a:prstGeom>
          <a:solidFill>
            <a:srgbClr val="1E2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Oval 18">
            <a:extLst>
              <a:ext uri="{FF2B5EF4-FFF2-40B4-BE49-F238E27FC236}">
                <a16:creationId xmlns:a16="http://schemas.microsoft.com/office/drawing/2014/main" id="{5643C919-C250-474B-AF6A-ECFBD4CF9CEF}"/>
              </a:ext>
            </a:extLst>
          </p:cNvPr>
          <p:cNvSpPr/>
          <p:nvPr userDrawn="1"/>
        </p:nvSpPr>
        <p:spPr>
          <a:xfrm>
            <a:off x="3756638" y="2416973"/>
            <a:ext cx="1893766" cy="1902308"/>
          </a:xfrm>
          <a:prstGeom prst="ellipse">
            <a:avLst/>
          </a:prstGeom>
          <a:solidFill>
            <a:srgbClr val="1E2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9B55F8A8-596D-CC4A-B74F-9CD0514CFD5A}"/>
              </a:ext>
            </a:extLst>
          </p:cNvPr>
          <p:cNvSpPr/>
          <p:nvPr userDrawn="1"/>
        </p:nvSpPr>
        <p:spPr>
          <a:xfrm>
            <a:off x="9645819" y="2396412"/>
            <a:ext cx="1893766" cy="1902308"/>
          </a:xfrm>
          <a:prstGeom prst="ellipse">
            <a:avLst/>
          </a:prstGeom>
          <a:solidFill>
            <a:srgbClr val="1E2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 Placeholder 31">
            <a:extLst>
              <a:ext uri="{FF2B5EF4-FFF2-40B4-BE49-F238E27FC236}">
                <a16:creationId xmlns:a16="http://schemas.microsoft.com/office/drawing/2014/main" id="{611824A9-68EE-054B-996C-670F9EE7B2C3}"/>
              </a:ext>
            </a:extLst>
          </p:cNvPr>
          <p:cNvSpPr>
            <a:spLocks noGrp="1"/>
          </p:cNvSpPr>
          <p:nvPr>
            <p:ph type="body" sz="quarter" idx="24" hasCustomPrompt="1"/>
          </p:nvPr>
        </p:nvSpPr>
        <p:spPr>
          <a:xfrm>
            <a:off x="496868" y="5194323"/>
            <a:ext cx="2524125" cy="908306"/>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a:p>
            <a:pPr lvl="0"/>
            <a:endParaRPr lang="en-US"/>
          </a:p>
        </p:txBody>
      </p:sp>
      <p:sp>
        <p:nvSpPr>
          <p:cNvPr id="33" name="Text Placeholder 31">
            <a:extLst>
              <a:ext uri="{FF2B5EF4-FFF2-40B4-BE49-F238E27FC236}">
                <a16:creationId xmlns:a16="http://schemas.microsoft.com/office/drawing/2014/main" id="{A9ABBF65-99D9-6D47-8F35-E4CDD65A92D6}"/>
              </a:ext>
            </a:extLst>
          </p:cNvPr>
          <p:cNvSpPr>
            <a:spLocks noGrp="1"/>
          </p:cNvSpPr>
          <p:nvPr>
            <p:ph type="body" sz="quarter" idx="25" hasCustomPrompt="1"/>
          </p:nvPr>
        </p:nvSpPr>
        <p:spPr>
          <a:xfrm>
            <a:off x="3438851" y="5194323"/>
            <a:ext cx="2524125" cy="908306"/>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a:p>
            <a:pPr lvl="0"/>
            <a:endParaRPr lang="en-US"/>
          </a:p>
        </p:txBody>
      </p:sp>
      <p:sp>
        <p:nvSpPr>
          <p:cNvPr id="34" name="Text Placeholder 31">
            <a:extLst>
              <a:ext uri="{FF2B5EF4-FFF2-40B4-BE49-F238E27FC236}">
                <a16:creationId xmlns:a16="http://schemas.microsoft.com/office/drawing/2014/main" id="{ABB0A42B-3097-A441-B262-72043733FFE3}"/>
              </a:ext>
            </a:extLst>
          </p:cNvPr>
          <p:cNvSpPr>
            <a:spLocks noGrp="1"/>
          </p:cNvSpPr>
          <p:nvPr>
            <p:ph type="body" sz="quarter" idx="26" hasCustomPrompt="1"/>
          </p:nvPr>
        </p:nvSpPr>
        <p:spPr>
          <a:xfrm>
            <a:off x="6380834" y="5194323"/>
            <a:ext cx="2524125" cy="908306"/>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a:p>
            <a:pPr lvl="0"/>
            <a:endParaRPr lang="en-US"/>
          </a:p>
        </p:txBody>
      </p:sp>
      <p:sp>
        <p:nvSpPr>
          <p:cNvPr id="36" name="Text Placeholder 31">
            <a:extLst>
              <a:ext uri="{FF2B5EF4-FFF2-40B4-BE49-F238E27FC236}">
                <a16:creationId xmlns:a16="http://schemas.microsoft.com/office/drawing/2014/main" id="{5D7F54E2-ECCA-984F-B647-4C84533D6D1A}"/>
              </a:ext>
            </a:extLst>
          </p:cNvPr>
          <p:cNvSpPr>
            <a:spLocks noGrp="1"/>
          </p:cNvSpPr>
          <p:nvPr>
            <p:ph type="body" sz="quarter" idx="27" hasCustomPrompt="1"/>
          </p:nvPr>
        </p:nvSpPr>
        <p:spPr>
          <a:xfrm>
            <a:off x="9322817" y="5194323"/>
            <a:ext cx="2524125" cy="908306"/>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sid</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a:t>
            </a:r>
            <a:r>
              <a:rPr lang="en-US" sz="1600">
                <a:solidFill>
                  <a:schemeClr val="bg1"/>
                </a:solidFill>
              </a:rPr>
              <a:t> et </a:t>
            </a:r>
            <a:endParaRPr lang="en-US" sz="1600"/>
          </a:p>
          <a:p>
            <a:pPr lvl="0"/>
            <a:endParaRPr lang="en-US"/>
          </a:p>
        </p:txBody>
      </p:sp>
    </p:spTree>
    <p:extLst>
      <p:ext uri="{BB962C8B-B14F-4D97-AF65-F5344CB8AC3E}">
        <p14:creationId xmlns:p14="http://schemas.microsoft.com/office/powerpoint/2010/main" val="185118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_COLUMN_IMAGE_CIRCLE_CROP">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7AFC5418-12E0-AC46-BAAB-767B5AC641E7}"/>
              </a:ext>
            </a:extLst>
          </p:cNvPr>
          <p:cNvSpPr>
            <a:spLocks noGrp="1"/>
          </p:cNvSpPr>
          <p:nvPr>
            <p:ph type="pic" sz="quarter" idx="10"/>
          </p:nvPr>
        </p:nvSpPr>
        <p:spPr>
          <a:xfrm flipH="1">
            <a:off x="-166255" y="-3620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dirty="0"/>
          </a:p>
        </p:txBody>
      </p:sp>
      <p:sp>
        <p:nvSpPr>
          <p:cNvPr id="11" name="Text Placeholder 2">
            <a:extLst>
              <a:ext uri="{FF2B5EF4-FFF2-40B4-BE49-F238E27FC236}">
                <a16:creationId xmlns:a16="http://schemas.microsoft.com/office/drawing/2014/main" id="{CB7D957E-8236-A84D-8B95-B5D2C630412B}"/>
              </a:ext>
            </a:extLst>
          </p:cNvPr>
          <p:cNvSpPr>
            <a:spLocks noGrp="1"/>
          </p:cNvSpPr>
          <p:nvPr>
            <p:ph type="body" sz="quarter" idx="12" hasCustomPrompt="1"/>
          </p:nvPr>
        </p:nvSpPr>
        <p:spPr>
          <a:xfrm>
            <a:off x="7159482" y="2185884"/>
            <a:ext cx="3808752" cy="32988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2000">
                <a:solidFill>
                  <a:schemeClr val="bg1"/>
                </a:solidFill>
              </a:rPr>
              <a:t> </a:t>
            </a:r>
            <a:r>
              <a:rPr lang="en-US" sz="2000" err="1">
                <a:solidFill>
                  <a:schemeClr val="bg1"/>
                </a:solidFill>
              </a:rPr>
              <a:t>adipiscing</a:t>
            </a:r>
            <a:r>
              <a:rPr lang="en-US" sz="2000">
                <a:solidFill>
                  <a:schemeClr val="bg1"/>
                </a:solidFill>
              </a:rPr>
              <a:t> </a:t>
            </a:r>
            <a:r>
              <a:rPr lang="en-US" sz="2000" err="1">
                <a:solidFill>
                  <a:schemeClr val="bg1"/>
                </a:solidFill>
              </a:rPr>
              <a:t>elit</a:t>
            </a:r>
            <a:r>
              <a:rPr lang="en-US" sz="2000">
                <a:solidFill>
                  <a:schemeClr val="bg1"/>
                </a:solidFill>
              </a:rPr>
              <a:t>, sed diam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dolore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Ut </a:t>
            </a:r>
            <a:r>
              <a:rPr lang="en-US" sz="2000" err="1">
                <a:solidFill>
                  <a:schemeClr val="bg1"/>
                </a:solidFill>
              </a:rPr>
              <a:t>wisi</a:t>
            </a:r>
            <a:r>
              <a:rPr lang="en-US" sz="2000">
                <a:solidFill>
                  <a:schemeClr val="bg1"/>
                </a:solidFill>
              </a:rPr>
              <a:t> </a:t>
            </a:r>
            <a:r>
              <a:rPr lang="en-US" sz="2000" err="1">
                <a:solidFill>
                  <a:schemeClr val="bg1"/>
                </a:solidFill>
              </a:rPr>
              <a:t>enim</a:t>
            </a:r>
            <a:r>
              <a:rPr lang="en-US" sz="2000">
                <a:solidFill>
                  <a:schemeClr val="bg1"/>
                </a:solidFill>
              </a:rPr>
              <a:t> ad minim </a:t>
            </a:r>
            <a:r>
              <a:rPr lang="en-US" sz="2000" err="1">
                <a:solidFill>
                  <a:schemeClr val="bg1"/>
                </a:solidFill>
              </a:rPr>
              <a:t>veniam</a:t>
            </a:r>
            <a:r>
              <a:rPr lang="en-US" sz="2000">
                <a:solidFill>
                  <a:schemeClr val="bg1"/>
                </a:solidFill>
              </a:rPr>
              <a:t>, </a:t>
            </a:r>
            <a:r>
              <a:rPr lang="en-US" sz="2000" err="1">
                <a:solidFill>
                  <a:schemeClr val="bg1"/>
                </a:solidFill>
              </a:rPr>
              <a:t>quis</a:t>
            </a:r>
            <a:r>
              <a:rPr lang="en-US" sz="2000">
                <a:solidFill>
                  <a:schemeClr val="bg1"/>
                </a:solidFill>
              </a:rPr>
              <a:t> </a:t>
            </a:r>
            <a:r>
              <a:rPr lang="en-US" sz="2000" err="1">
                <a:solidFill>
                  <a:schemeClr val="bg1"/>
                </a:solidFill>
              </a:rPr>
              <a:t>nostrud</a:t>
            </a:r>
            <a:r>
              <a:rPr lang="en-US" sz="2000">
                <a:solidFill>
                  <a:schemeClr val="bg1"/>
                </a:solidFill>
              </a:rPr>
              <a:t> </a:t>
            </a:r>
            <a:r>
              <a:rPr lang="en-US" sz="2000" err="1">
                <a:solidFill>
                  <a:schemeClr val="bg1"/>
                </a:solidFill>
              </a:rPr>
              <a:t>exerci</a:t>
            </a:r>
            <a:r>
              <a:rPr lang="en-US" sz="2000">
                <a:solidFill>
                  <a:schemeClr val="bg1"/>
                </a:solidFill>
              </a:rPr>
              <a:t> </a:t>
            </a:r>
            <a:r>
              <a:rPr lang="en-US" sz="2000" err="1">
                <a:solidFill>
                  <a:schemeClr val="bg1"/>
                </a:solidFill>
              </a:rPr>
              <a:t>tation</a:t>
            </a:r>
            <a:r>
              <a:rPr lang="en-US" sz="2000">
                <a:solidFill>
                  <a:schemeClr val="bg1"/>
                </a:solidFill>
              </a:rPr>
              <a:t> </a:t>
            </a:r>
            <a:r>
              <a:rPr lang="en-US" sz="2000" err="1">
                <a:solidFill>
                  <a:schemeClr val="bg1"/>
                </a:solidFill>
              </a:rPr>
              <a:t>ullamcorper</a:t>
            </a:r>
            <a:r>
              <a:rPr lang="en-US" sz="2000">
                <a:solidFill>
                  <a:schemeClr val="bg1"/>
                </a:solidFill>
              </a:rPr>
              <a:t> </a:t>
            </a:r>
            <a:r>
              <a:rPr lang="en-US" sz="2000" err="1">
                <a:solidFill>
                  <a:schemeClr val="bg1"/>
                </a:solidFill>
              </a:rPr>
              <a:t>suscipit</a:t>
            </a:r>
            <a:r>
              <a:rPr lang="en-US" sz="2000">
                <a:solidFill>
                  <a:schemeClr val="bg1"/>
                </a:solidFill>
              </a:rPr>
              <a:t> </a:t>
            </a:r>
            <a:r>
              <a:rPr lang="en-US" sz="2000" err="1">
                <a:solidFill>
                  <a:schemeClr val="bg1"/>
                </a:solidFill>
              </a:rPr>
              <a:t>lobortis</a:t>
            </a:r>
            <a:r>
              <a:rPr lang="en-US" sz="2000">
                <a:solidFill>
                  <a:schemeClr val="bg1"/>
                </a:solidFill>
              </a:rPr>
              <a:t> </a:t>
            </a:r>
            <a:r>
              <a:rPr lang="en-US" sz="2000" err="1">
                <a:solidFill>
                  <a:schemeClr val="bg1"/>
                </a:solidFill>
              </a:rPr>
              <a:t>nisl</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a:t>
            </a:r>
          </a:p>
          <a:p>
            <a:pPr lvl="0"/>
            <a:endParaRPr lang="en-US"/>
          </a:p>
        </p:txBody>
      </p:sp>
      <p:sp>
        <p:nvSpPr>
          <p:cNvPr id="12" name="Title 9">
            <a:extLst>
              <a:ext uri="{FF2B5EF4-FFF2-40B4-BE49-F238E27FC236}">
                <a16:creationId xmlns:a16="http://schemas.microsoft.com/office/drawing/2014/main" id="{3A29C356-FE97-2749-93B8-817BC2C605CF}"/>
              </a:ext>
            </a:extLst>
          </p:cNvPr>
          <p:cNvSpPr>
            <a:spLocks noGrp="1"/>
          </p:cNvSpPr>
          <p:nvPr>
            <p:ph type="title" hasCustomPrompt="1"/>
          </p:nvPr>
        </p:nvSpPr>
        <p:spPr>
          <a:xfrm>
            <a:off x="6771861" y="691356"/>
            <a:ext cx="10515600" cy="1325563"/>
          </a:xfrm>
        </p:spPr>
        <p:txBody>
          <a:bodyPr/>
          <a:lstStyle>
            <a:lvl1pPr>
              <a:defRPr sz="5400" b="1"/>
            </a:lvl1pPr>
          </a:lstStyle>
          <a:p>
            <a:r>
              <a:rPr lang="en-US"/>
              <a:t>Headline</a:t>
            </a:r>
          </a:p>
        </p:txBody>
      </p:sp>
    </p:spTree>
    <p:extLst>
      <p:ext uri="{BB962C8B-B14F-4D97-AF65-F5344CB8AC3E}">
        <p14:creationId xmlns:p14="http://schemas.microsoft.com/office/powerpoint/2010/main" val="1944863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_PHOTO_COLUM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AAFD24-65B4-4A4C-B11E-D1BD1B4239D4}"/>
              </a:ext>
            </a:extLst>
          </p:cNvPr>
          <p:cNvSpPr>
            <a:spLocks noGrp="1"/>
          </p:cNvSpPr>
          <p:nvPr>
            <p:ph type="pic" sz="quarter" idx="11"/>
          </p:nvPr>
        </p:nvSpPr>
        <p:spPr>
          <a:xfrm>
            <a:off x="0" y="0"/>
            <a:ext cx="4630738" cy="6858000"/>
          </a:xfrm>
          <a:pattFill prst="pct5">
            <a:fgClr>
              <a:srgbClr val="0D61F5"/>
            </a:fgClr>
            <a:bgClr>
              <a:schemeClr val="bg1"/>
            </a:bgClr>
          </a:pattFill>
        </p:spPr>
        <p:txBody>
          <a:bodyPr/>
          <a:lstStyle/>
          <a:p>
            <a:endParaRPr lang="en-US"/>
          </a:p>
        </p:txBody>
      </p:sp>
      <p:sp>
        <p:nvSpPr>
          <p:cNvPr id="4" name="Title 9">
            <a:extLst>
              <a:ext uri="{FF2B5EF4-FFF2-40B4-BE49-F238E27FC236}">
                <a16:creationId xmlns:a16="http://schemas.microsoft.com/office/drawing/2014/main" id="{37FD78EE-4EB9-5A44-8CBC-B179389F3F42}"/>
              </a:ext>
            </a:extLst>
          </p:cNvPr>
          <p:cNvSpPr>
            <a:spLocks noGrp="1"/>
          </p:cNvSpPr>
          <p:nvPr>
            <p:ph type="title" hasCustomPrompt="1"/>
          </p:nvPr>
        </p:nvSpPr>
        <p:spPr>
          <a:xfrm>
            <a:off x="5334000" y="691356"/>
            <a:ext cx="10515600" cy="1325563"/>
          </a:xfrm>
        </p:spPr>
        <p:txBody>
          <a:bodyPr/>
          <a:lstStyle>
            <a:lvl1pPr>
              <a:defRPr sz="5400" b="1"/>
            </a:lvl1pPr>
          </a:lstStyle>
          <a:p>
            <a:r>
              <a:rPr lang="en-US"/>
              <a:t>Headline</a:t>
            </a:r>
          </a:p>
        </p:txBody>
      </p:sp>
      <p:sp>
        <p:nvSpPr>
          <p:cNvPr id="10" name="Text Placeholder 9">
            <a:extLst>
              <a:ext uri="{FF2B5EF4-FFF2-40B4-BE49-F238E27FC236}">
                <a16:creationId xmlns:a16="http://schemas.microsoft.com/office/drawing/2014/main" id="{E8227BCE-7A80-D047-9AC8-761CF4902FBD}"/>
              </a:ext>
            </a:extLst>
          </p:cNvPr>
          <p:cNvSpPr>
            <a:spLocks noGrp="1"/>
          </p:cNvSpPr>
          <p:nvPr>
            <p:ph type="body" sz="quarter" idx="10" hasCustomPrompt="1"/>
          </p:nvPr>
        </p:nvSpPr>
        <p:spPr>
          <a:xfrm>
            <a:off x="5334000" y="2301336"/>
            <a:ext cx="6273800" cy="3606800"/>
          </a:xfrm>
        </p:spPr>
        <p:txBody>
          <a:bodyPr>
            <a:normAutofit/>
          </a:bodyPr>
          <a:lstStyle>
            <a:lvl1pPr marL="0" indent="0">
              <a:buNone/>
              <a:defRPr sz="2000"/>
            </a:lvl1pPr>
            <a:lvl2pPr marL="457200" indent="0">
              <a:buNone/>
              <a:defRPr sz="2000"/>
            </a:lvl2pPr>
            <a:lvl3pPr>
              <a:defRPr sz="2000"/>
            </a:lvl3pPr>
            <a:lvl4pPr>
              <a:defRPr sz="2000"/>
            </a:lvl4pPr>
            <a:lvl5pPr>
              <a:defRPr sz="2000"/>
            </a:lvl5pPr>
          </a:lstStyle>
          <a:p>
            <a:pPr marL="0" indent="0">
              <a:buNone/>
            </a:pPr>
            <a:r>
              <a:rPr lang="en-US" sz="2000"/>
              <a:t>Lorem ipsum dolor sit </a:t>
            </a:r>
            <a:r>
              <a:rPr lang="en-US" sz="2000" err="1"/>
              <a:t>amet</a:t>
            </a:r>
            <a:r>
              <a:rPr lang="en-US" sz="2000"/>
              <a:t>, </a:t>
            </a:r>
            <a:r>
              <a:rPr lang="en-US" sz="2000" err="1"/>
              <a:t>consectetuer</a:t>
            </a:r>
            <a:r>
              <a:rPr lang="en-US" sz="2000"/>
              <a:t> </a:t>
            </a:r>
            <a:r>
              <a:rPr lang="en-US" sz="2000" err="1"/>
              <a:t>adipiscing</a:t>
            </a:r>
            <a:r>
              <a:rPr lang="en-US" sz="2000"/>
              <a:t> </a:t>
            </a:r>
            <a:r>
              <a:rPr lang="en-US" sz="2000" err="1"/>
              <a:t>elit</a:t>
            </a:r>
            <a:r>
              <a:rPr lang="en-US" sz="2000"/>
              <a:t>, sed diam </a:t>
            </a:r>
            <a:r>
              <a:rPr lang="en-US" sz="2000" err="1"/>
              <a:t>nonummy</a:t>
            </a:r>
            <a:r>
              <a:rPr lang="en-US" sz="2000"/>
              <a:t> </a:t>
            </a:r>
            <a:r>
              <a:rPr lang="en-US" sz="2000" err="1"/>
              <a:t>nibh</a:t>
            </a:r>
            <a:r>
              <a:rPr lang="en-US" sz="2000"/>
              <a:t> </a:t>
            </a:r>
            <a:r>
              <a:rPr lang="en-US" sz="2000" err="1"/>
              <a:t>euismod</a:t>
            </a:r>
            <a:r>
              <a:rPr lang="en-US" sz="2000"/>
              <a:t> </a:t>
            </a:r>
            <a:r>
              <a:rPr lang="en-US" sz="2000" err="1"/>
              <a:t>tincidunt</a:t>
            </a:r>
            <a:r>
              <a:rPr lang="en-US" sz="2000"/>
              <a:t> </a:t>
            </a:r>
            <a:r>
              <a:rPr lang="en-US" sz="2000" err="1"/>
              <a:t>ut</a:t>
            </a:r>
            <a:r>
              <a:rPr lang="en-US" sz="2000"/>
              <a:t> </a:t>
            </a:r>
            <a:r>
              <a:rPr lang="en-US" sz="2000" err="1"/>
              <a:t>laoreet</a:t>
            </a:r>
            <a:r>
              <a:rPr lang="en-US" sz="2000"/>
              <a:t> dolore magna </a:t>
            </a:r>
            <a:r>
              <a:rPr lang="en-US" sz="2000" err="1"/>
              <a:t>aliquam</a:t>
            </a:r>
            <a:r>
              <a:rPr lang="en-US" sz="2000"/>
              <a:t> </a:t>
            </a:r>
            <a:r>
              <a:rPr lang="en-US" sz="2000" err="1"/>
              <a:t>erat</a:t>
            </a:r>
            <a:r>
              <a:rPr lang="en-US" sz="2000"/>
              <a:t> </a:t>
            </a:r>
            <a:r>
              <a:rPr lang="en-US" sz="2000" err="1"/>
              <a:t>volutpat</a:t>
            </a:r>
            <a:r>
              <a:rPr lang="en-US" sz="2000"/>
              <a:t>. Ut </a:t>
            </a:r>
            <a:r>
              <a:rPr lang="en-US" sz="2000" err="1"/>
              <a:t>wisi</a:t>
            </a:r>
            <a:r>
              <a:rPr lang="en-US" sz="2000"/>
              <a:t> </a:t>
            </a:r>
            <a:r>
              <a:rPr lang="en-US" sz="2000" err="1"/>
              <a:t>enim</a:t>
            </a:r>
            <a:r>
              <a:rPr lang="en-US" sz="2000"/>
              <a:t> ad minim </a:t>
            </a:r>
            <a:r>
              <a:rPr lang="en-US" sz="2000" err="1"/>
              <a:t>veniam</a:t>
            </a:r>
            <a:r>
              <a:rPr lang="en-US" sz="2000"/>
              <a:t>, </a:t>
            </a:r>
            <a:r>
              <a:rPr lang="en-US" sz="2000" err="1"/>
              <a:t>quis</a:t>
            </a:r>
            <a:r>
              <a:rPr lang="en-US" sz="2000"/>
              <a:t> </a:t>
            </a:r>
            <a:r>
              <a:rPr lang="en-US" sz="2000" err="1"/>
              <a:t>nostrud</a:t>
            </a:r>
            <a:r>
              <a:rPr lang="en-US" sz="2000"/>
              <a:t> </a:t>
            </a:r>
            <a:r>
              <a:rPr lang="en-US" sz="2000" err="1"/>
              <a:t>exerci</a:t>
            </a:r>
            <a:r>
              <a:rPr lang="en-US" sz="2000"/>
              <a:t> </a:t>
            </a:r>
            <a:r>
              <a:rPr lang="en-US" sz="2000" err="1"/>
              <a:t>tation</a:t>
            </a:r>
            <a:r>
              <a:rPr lang="en-US" sz="2000"/>
              <a:t> </a:t>
            </a:r>
            <a:r>
              <a:rPr lang="en-US" sz="2000" err="1"/>
              <a:t>ullamcorper</a:t>
            </a:r>
            <a:r>
              <a:rPr lang="en-US" sz="2000"/>
              <a:t> </a:t>
            </a:r>
            <a:r>
              <a:rPr lang="en-US" sz="2000" err="1"/>
              <a:t>suscipit</a:t>
            </a:r>
            <a:r>
              <a:rPr lang="en-US" sz="2000"/>
              <a:t> </a:t>
            </a:r>
            <a:r>
              <a:rPr lang="en-US" sz="2000" err="1"/>
              <a:t>lobortis</a:t>
            </a:r>
            <a:r>
              <a:rPr lang="en-US" sz="2000"/>
              <a:t> </a:t>
            </a:r>
            <a:r>
              <a:rPr lang="en-US" sz="2000" err="1"/>
              <a:t>nisl</a:t>
            </a:r>
            <a:r>
              <a:rPr lang="en-US" sz="2000"/>
              <a:t> </a:t>
            </a:r>
            <a:r>
              <a:rPr lang="en-US" sz="2000" err="1"/>
              <a:t>ut.</a:t>
            </a:r>
            <a:r>
              <a:rPr lang="en-US" sz="2000"/>
              <a:t> </a:t>
            </a:r>
            <a:r>
              <a:rPr lang="en-US" sz="2000" err="1"/>
              <a:t>nonummy</a:t>
            </a:r>
            <a:r>
              <a:rPr lang="en-US" sz="2000"/>
              <a:t> </a:t>
            </a:r>
            <a:r>
              <a:rPr lang="en-US" sz="2000" err="1"/>
              <a:t>nibh</a:t>
            </a:r>
            <a:r>
              <a:rPr lang="en-US" sz="2000"/>
              <a:t> </a:t>
            </a:r>
            <a:r>
              <a:rPr lang="en-US" sz="2000" err="1"/>
              <a:t>euismod</a:t>
            </a:r>
            <a:r>
              <a:rPr lang="en-US" sz="2000"/>
              <a:t> </a:t>
            </a:r>
            <a:r>
              <a:rPr lang="en-US" sz="2000" err="1"/>
              <a:t>tincidunt</a:t>
            </a:r>
            <a:r>
              <a:rPr lang="en-US" sz="2000"/>
              <a:t> </a:t>
            </a:r>
            <a:r>
              <a:rPr lang="en-US" sz="2000" err="1"/>
              <a:t>ut</a:t>
            </a:r>
            <a:r>
              <a:rPr lang="en-US" sz="2000"/>
              <a:t> </a:t>
            </a:r>
            <a:r>
              <a:rPr lang="en-US" sz="2000" err="1"/>
              <a:t>laoreet</a:t>
            </a:r>
            <a:r>
              <a:rPr lang="en-US" sz="2000"/>
              <a:t>. </a:t>
            </a:r>
            <a:r>
              <a:rPr lang="en-US" sz="2000" err="1"/>
              <a:t>Euismod</a:t>
            </a:r>
            <a:r>
              <a:rPr lang="en-US" sz="2000"/>
              <a:t> </a:t>
            </a:r>
            <a:r>
              <a:rPr lang="en-US" sz="2000" err="1"/>
              <a:t>tincidunt</a:t>
            </a:r>
            <a:r>
              <a:rPr lang="en-US" sz="2000"/>
              <a:t> </a:t>
            </a:r>
            <a:r>
              <a:rPr lang="en-US" sz="2000" err="1"/>
              <a:t>ut</a:t>
            </a:r>
            <a:r>
              <a:rPr lang="en-US" sz="2000"/>
              <a:t> </a:t>
            </a:r>
            <a:r>
              <a:rPr lang="en-US" sz="2000" err="1"/>
              <a:t>laoreet</a:t>
            </a:r>
            <a:r>
              <a:rPr lang="en-US" sz="2000"/>
              <a:t> de magna </a:t>
            </a:r>
            <a:br>
              <a:rPr lang="en-US" sz="2000"/>
            </a:br>
            <a:br>
              <a:rPr lang="en-US" sz="2000"/>
            </a:br>
            <a:r>
              <a:rPr lang="en-US" sz="2000"/>
              <a:t>Lorem ipsum dolor sit </a:t>
            </a:r>
            <a:r>
              <a:rPr lang="en-US" sz="2000" err="1"/>
              <a:t>amet</a:t>
            </a:r>
            <a:r>
              <a:rPr lang="en-US" sz="2000"/>
              <a:t>, </a:t>
            </a:r>
            <a:r>
              <a:rPr lang="en-US" sz="2000" err="1"/>
              <a:t>consectetuer</a:t>
            </a:r>
            <a:r>
              <a:rPr lang="en-US" sz="2000"/>
              <a:t> </a:t>
            </a:r>
            <a:r>
              <a:rPr lang="en-US" sz="2000" err="1"/>
              <a:t>adipiscing</a:t>
            </a:r>
            <a:r>
              <a:rPr lang="en-US" sz="2000"/>
              <a:t> </a:t>
            </a:r>
            <a:r>
              <a:rPr lang="en-US" sz="2000" err="1"/>
              <a:t>elit</a:t>
            </a:r>
            <a:r>
              <a:rPr lang="en-US" sz="2000"/>
              <a:t>, sed diam </a:t>
            </a:r>
            <a:r>
              <a:rPr lang="en-US" sz="2000" err="1"/>
              <a:t>nonummy</a:t>
            </a:r>
            <a:r>
              <a:rPr lang="en-US" sz="2000"/>
              <a:t> </a:t>
            </a:r>
            <a:r>
              <a:rPr lang="en-US" sz="2000" err="1"/>
              <a:t>nibh</a:t>
            </a:r>
            <a:r>
              <a:rPr lang="en-US" sz="2000"/>
              <a:t> </a:t>
            </a:r>
            <a:r>
              <a:rPr lang="en-US" sz="2000" err="1"/>
              <a:t>euismod</a:t>
            </a:r>
            <a:r>
              <a:rPr lang="en-US" sz="2000"/>
              <a:t> </a:t>
            </a:r>
            <a:r>
              <a:rPr lang="en-US" sz="2000" err="1"/>
              <a:t>tincidunt</a:t>
            </a:r>
            <a:r>
              <a:rPr lang="en-US" sz="2000"/>
              <a:t> </a:t>
            </a:r>
            <a:r>
              <a:rPr lang="en-US" sz="2000" err="1"/>
              <a:t>ut</a:t>
            </a:r>
            <a:r>
              <a:rPr lang="en-US" sz="2000"/>
              <a:t> </a:t>
            </a:r>
            <a:r>
              <a:rPr lang="en-US" sz="2000" err="1"/>
              <a:t>laoreet</a:t>
            </a:r>
            <a:r>
              <a:rPr lang="en-US" sz="2000"/>
              <a:t> dolore magna </a:t>
            </a:r>
            <a:r>
              <a:rPr lang="en-US" sz="2000" err="1"/>
              <a:t>aliquam</a:t>
            </a:r>
            <a:r>
              <a:rPr lang="en-US" sz="2000"/>
              <a:t> </a:t>
            </a:r>
            <a:r>
              <a:rPr lang="en-US" sz="2000" err="1"/>
              <a:t>erat</a:t>
            </a:r>
            <a:r>
              <a:rPr lang="en-US" sz="2000"/>
              <a:t> </a:t>
            </a:r>
            <a:r>
              <a:rPr lang="en-US" sz="2000" err="1"/>
              <a:t>volutpat</a:t>
            </a:r>
            <a:r>
              <a:rPr lang="en-US" sz="2000"/>
              <a:t>. Ut </a:t>
            </a:r>
            <a:r>
              <a:rPr lang="en-US" sz="2000" err="1"/>
              <a:t>wisi</a:t>
            </a:r>
            <a:r>
              <a:rPr lang="en-US" sz="2000"/>
              <a:t> </a:t>
            </a:r>
            <a:r>
              <a:rPr lang="en-US" sz="2000" err="1"/>
              <a:t>enim</a:t>
            </a:r>
            <a:r>
              <a:rPr lang="en-US" sz="2000"/>
              <a:t> ad minim </a:t>
            </a:r>
            <a:r>
              <a:rPr lang="en-US" sz="2000" err="1"/>
              <a:t>veniam</a:t>
            </a:r>
            <a:r>
              <a:rPr lang="en-US" sz="2000"/>
              <a:t>, </a:t>
            </a:r>
            <a:r>
              <a:rPr lang="en-US" sz="2000" err="1"/>
              <a:t>quis</a:t>
            </a:r>
            <a:r>
              <a:rPr lang="en-US" sz="2000"/>
              <a:t> </a:t>
            </a:r>
          </a:p>
        </p:txBody>
      </p:sp>
    </p:spTree>
    <p:extLst>
      <p:ext uri="{BB962C8B-B14F-4D97-AF65-F5344CB8AC3E}">
        <p14:creationId xmlns:p14="http://schemas.microsoft.com/office/powerpoint/2010/main" val="2153278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_PHOTO_COLUMN">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A42CB55D-1BDF-8B40-8AA2-759C21FD0B33}"/>
              </a:ext>
            </a:extLst>
          </p:cNvPr>
          <p:cNvSpPr>
            <a:spLocks noGrp="1"/>
          </p:cNvSpPr>
          <p:nvPr>
            <p:ph type="pic" sz="quarter" idx="12"/>
          </p:nvPr>
        </p:nvSpPr>
        <p:spPr>
          <a:xfrm>
            <a:off x="7561262" y="0"/>
            <a:ext cx="4630738" cy="6858000"/>
          </a:xfrm>
          <a:pattFill prst="pct5">
            <a:fgClr>
              <a:srgbClr val="0D61F5"/>
            </a:fgClr>
            <a:bgClr>
              <a:schemeClr val="bg1"/>
            </a:bgClr>
          </a:pattFill>
        </p:spPr>
        <p:txBody>
          <a:bodyPr/>
          <a:lstStyle/>
          <a:p>
            <a:endParaRPr lang="en-US"/>
          </a:p>
        </p:txBody>
      </p:sp>
      <p:sp>
        <p:nvSpPr>
          <p:cNvPr id="3" name="Text Placeholder 2">
            <a:extLst>
              <a:ext uri="{FF2B5EF4-FFF2-40B4-BE49-F238E27FC236}">
                <a16:creationId xmlns:a16="http://schemas.microsoft.com/office/drawing/2014/main" id="{DE4500E6-6322-D045-B334-AB5873EC4E1E}"/>
              </a:ext>
            </a:extLst>
          </p:cNvPr>
          <p:cNvSpPr>
            <a:spLocks noGrp="1"/>
          </p:cNvSpPr>
          <p:nvPr>
            <p:ph type="body" sz="quarter" idx="11" hasCustomPrompt="1"/>
          </p:nvPr>
        </p:nvSpPr>
        <p:spPr>
          <a:xfrm>
            <a:off x="758825" y="896938"/>
            <a:ext cx="6297613" cy="291593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a:t>Lorem ipsum dolor sit </a:t>
            </a:r>
            <a:r>
              <a:rPr lang="en-US" sz="2400" err="1"/>
              <a:t>amet</a:t>
            </a:r>
            <a:r>
              <a:rPr lang="en-US" sz="2400"/>
              <a:t>, </a:t>
            </a:r>
            <a:r>
              <a:rPr lang="en-US" sz="2400" err="1"/>
              <a:t>consectetuer</a:t>
            </a:r>
            <a:r>
              <a:rPr lang="en-US" sz="2400"/>
              <a:t> </a:t>
            </a:r>
            <a:r>
              <a:rPr lang="en-US" sz="2400" err="1"/>
              <a:t>adipiscing</a:t>
            </a:r>
            <a:r>
              <a:rPr lang="en-US" sz="2400"/>
              <a:t> </a:t>
            </a:r>
            <a:r>
              <a:rPr lang="en-US" sz="2400" err="1"/>
              <a:t>elit</a:t>
            </a:r>
            <a:r>
              <a:rPr lang="en-US" sz="2400"/>
              <a:t>, sed diam </a:t>
            </a:r>
            <a:r>
              <a:rPr lang="en-US" sz="2400" err="1"/>
              <a:t>nonummy</a:t>
            </a:r>
            <a:r>
              <a:rPr lang="en-US" sz="2400"/>
              <a:t> </a:t>
            </a:r>
            <a:r>
              <a:rPr lang="en-US" sz="2400" err="1"/>
              <a:t>nibh</a:t>
            </a:r>
            <a:r>
              <a:rPr lang="en-US" sz="2400"/>
              <a:t> </a:t>
            </a:r>
            <a:r>
              <a:rPr lang="en-US" sz="2400" err="1"/>
              <a:t>euismod</a:t>
            </a:r>
            <a:r>
              <a:rPr lang="en-US" sz="2400"/>
              <a:t> </a:t>
            </a:r>
            <a:r>
              <a:rPr lang="en-US" sz="2400" err="1"/>
              <a:t>tincidunt</a:t>
            </a:r>
            <a:r>
              <a:rPr lang="en-US" sz="2400"/>
              <a:t> </a:t>
            </a:r>
            <a:r>
              <a:rPr lang="en-US" sz="2400" err="1"/>
              <a:t>ut</a:t>
            </a:r>
            <a:r>
              <a:rPr lang="en-US" sz="2400"/>
              <a:t> </a:t>
            </a:r>
            <a:r>
              <a:rPr lang="en-US" sz="2400" err="1"/>
              <a:t>laoreet</a:t>
            </a:r>
            <a:r>
              <a:rPr lang="en-US" sz="2400"/>
              <a:t> dolore magna lorem ipsum a et </a:t>
            </a:r>
            <a:r>
              <a:rPr lang="en-US" sz="2400" err="1"/>
              <a:t>liquam</a:t>
            </a:r>
            <a:r>
              <a:rPr lang="en-US" sz="2400"/>
              <a:t> </a:t>
            </a:r>
            <a:r>
              <a:rPr lang="en-US" sz="2400" err="1"/>
              <a:t>erat</a:t>
            </a:r>
            <a:r>
              <a:rPr lang="en-US" sz="2400"/>
              <a:t> </a:t>
            </a:r>
            <a:r>
              <a:rPr lang="en-US" sz="2400" err="1"/>
              <a:t>volutpat</a:t>
            </a:r>
            <a:r>
              <a:rPr lang="en-US" sz="2400"/>
              <a:t> dolor sit </a:t>
            </a:r>
            <a:r>
              <a:rPr lang="en-US" sz="2400" err="1"/>
              <a:t>amet</a:t>
            </a:r>
            <a:r>
              <a:rPr lang="en-US" sz="2400"/>
              <a:t>, </a:t>
            </a:r>
            <a:r>
              <a:rPr lang="en-US" sz="2400" err="1"/>
              <a:t>consectetuer</a:t>
            </a:r>
            <a:r>
              <a:rPr lang="en-US" sz="2400"/>
              <a:t> </a:t>
            </a:r>
            <a:r>
              <a:rPr lang="en-US" sz="2400" err="1"/>
              <a:t>adipiscing</a:t>
            </a:r>
            <a:r>
              <a:rPr lang="en-US" sz="2400"/>
              <a:t> lit, sed diam </a:t>
            </a:r>
            <a:r>
              <a:rPr lang="en-US" sz="2400" err="1"/>
              <a:t>euismod</a:t>
            </a:r>
            <a:r>
              <a:rPr lang="en-US" sz="2400"/>
              <a:t> </a:t>
            </a:r>
            <a:r>
              <a:rPr lang="en-US" sz="2400" err="1"/>
              <a:t>tincidunt</a:t>
            </a:r>
            <a:r>
              <a:rPr lang="en-US" sz="2400"/>
              <a:t> </a:t>
            </a:r>
            <a:r>
              <a:rPr lang="en-US" sz="2400" err="1"/>
              <a:t>ut</a:t>
            </a:r>
            <a:r>
              <a:rPr lang="en-US" sz="2400"/>
              <a:t> </a:t>
            </a:r>
            <a:r>
              <a:rPr lang="en-US" sz="2400" err="1"/>
              <a:t>laoreet</a:t>
            </a:r>
            <a:r>
              <a:rPr lang="en-US" sz="2400"/>
              <a:t> dolore magna lorem ipsum a et </a:t>
            </a:r>
            <a:r>
              <a:rPr lang="en-US" sz="2400" err="1"/>
              <a:t>liquam</a:t>
            </a:r>
            <a:r>
              <a:rPr lang="en-US" sz="2400"/>
              <a:t> </a:t>
            </a:r>
            <a:r>
              <a:rPr lang="en-US" sz="2400" err="1"/>
              <a:t>euismod</a:t>
            </a:r>
            <a:r>
              <a:rPr lang="en-US" sz="2400"/>
              <a:t> </a:t>
            </a:r>
            <a:r>
              <a:rPr lang="en-US" sz="2400" err="1"/>
              <a:t>tincidunt</a:t>
            </a:r>
            <a:r>
              <a:rPr lang="en-US" sz="2400"/>
              <a:t> </a:t>
            </a:r>
            <a:r>
              <a:rPr lang="en-US" sz="2400" err="1"/>
              <a:t>ut</a:t>
            </a:r>
            <a:r>
              <a:rPr lang="en-US" sz="2400"/>
              <a:t> </a:t>
            </a:r>
            <a:r>
              <a:rPr lang="en-US" sz="2400" err="1"/>
              <a:t>laoreet</a:t>
            </a:r>
            <a:r>
              <a:rPr lang="en-US" sz="2400"/>
              <a:t> dolore </a:t>
            </a:r>
            <a:r>
              <a:rPr lang="en-US" sz="2400" err="1"/>
              <a:t>erat</a:t>
            </a:r>
            <a:r>
              <a:rPr lang="en-US" sz="2400"/>
              <a:t>. </a:t>
            </a:r>
          </a:p>
          <a:p>
            <a:pPr lvl="0"/>
            <a:endParaRPr lang="en-US"/>
          </a:p>
        </p:txBody>
      </p:sp>
      <p:pic>
        <p:nvPicPr>
          <p:cNvPr id="6" name="Picture 5">
            <a:extLst>
              <a:ext uri="{FF2B5EF4-FFF2-40B4-BE49-F238E27FC236}">
                <a16:creationId xmlns:a16="http://schemas.microsoft.com/office/drawing/2014/main" id="{1DBAF0F4-948B-1E46-80C1-249B01C8942B}"/>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9445336" y="6396075"/>
            <a:ext cx="2421082" cy="235176"/>
          </a:xfrm>
          <a:prstGeom prst="rect">
            <a:avLst/>
          </a:prstGeom>
        </p:spPr>
      </p:pic>
      <p:sp>
        <p:nvSpPr>
          <p:cNvPr id="8" name="Text Placeholder 3">
            <a:extLst>
              <a:ext uri="{FF2B5EF4-FFF2-40B4-BE49-F238E27FC236}">
                <a16:creationId xmlns:a16="http://schemas.microsoft.com/office/drawing/2014/main" id="{005B1DFD-9797-F545-9F7B-BFC60D5119BE}"/>
              </a:ext>
            </a:extLst>
          </p:cNvPr>
          <p:cNvSpPr>
            <a:spLocks noGrp="1"/>
          </p:cNvSpPr>
          <p:nvPr>
            <p:ph type="body" sz="quarter" idx="13" hasCustomPrompt="1"/>
          </p:nvPr>
        </p:nvSpPr>
        <p:spPr>
          <a:xfrm>
            <a:off x="758825" y="4267200"/>
            <a:ext cx="6297613" cy="159226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solidFill>
                  <a:schemeClr val="bg1"/>
                </a:solidFill>
                <a:latin typeface="PBS Sans" panose="020B0503030404020204" pitchFamily="34" charset="77"/>
              </a:rPr>
              <a:t>Lorem ipsum dolor sit amet, consectetuer adipiscing elit, sed diam nonummy nibh euismod tincidunt ut laoreet dolore magna aliquam erat volutpat. Ut </a:t>
            </a:r>
            <a:r>
              <a:rPr lang="en-US" sz="2000" err="1">
                <a:solidFill>
                  <a:schemeClr val="bg1"/>
                </a:solidFill>
                <a:latin typeface="PBS Sans" panose="020B0503030404020204" pitchFamily="34" charset="77"/>
              </a:rPr>
              <a:t>wisi</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enim</a:t>
            </a:r>
            <a:r>
              <a:rPr lang="en-US" sz="2000">
                <a:solidFill>
                  <a:schemeClr val="bg1"/>
                </a:solidFill>
                <a:latin typeface="PBS Sans" panose="020B0503030404020204" pitchFamily="34" charset="77"/>
              </a:rPr>
              <a:t> ad minim </a:t>
            </a:r>
            <a:r>
              <a:rPr lang="en-US" sz="2000" err="1">
                <a:solidFill>
                  <a:schemeClr val="bg1"/>
                </a:solidFill>
                <a:latin typeface="PBS Sans" panose="020B0503030404020204" pitchFamily="34" charset="77"/>
              </a:rPr>
              <a:t>veniam</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quis</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nostrud</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exerci</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tation</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ullamcorper</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suscipit</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lobortis</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nisl</a:t>
            </a:r>
            <a:r>
              <a:rPr lang="en-US" sz="2000">
                <a:solidFill>
                  <a:schemeClr val="bg1"/>
                </a:solidFill>
                <a:latin typeface="PBS Sans" panose="020B0503030404020204" pitchFamily="34" charset="77"/>
              </a:rPr>
              <a:t> </a:t>
            </a:r>
            <a:r>
              <a:rPr lang="en-US" sz="2000" err="1">
                <a:solidFill>
                  <a:schemeClr val="bg1"/>
                </a:solidFill>
                <a:latin typeface="PBS Sans" panose="020B0503030404020204" pitchFamily="34" charset="77"/>
              </a:rPr>
              <a:t>ut.</a:t>
            </a:r>
            <a:endParaRPr lang="en-US" sz="2000">
              <a:solidFill>
                <a:schemeClr val="bg1"/>
              </a:solidFill>
              <a:latin typeface="PBS Sans" panose="020B0503030404020204" pitchFamily="34" charset="77"/>
            </a:endParaRPr>
          </a:p>
        </p:txBody>
      </p:sp>
    </p:spTree>
    <p:extLst>
      <p:ext uri="{BB962C8B-B14F-4D97-AF65-F5344CB8AC3E}">
        <p14:creationId xmlns:p14="http://schemas.microsoft.com/office/powerpoint/2010/main" val="39154426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OLUMN_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930924-4999-4540-820D-E0CBA0A3E626}"/>
              </a:ext>
            </a:extLst>
          </p:cNvPr>
          <p:cNvSpPr/>
          <p:nvPr userDrawn="1"/>
        </p:nvSpPr>
        <p:spPr>
          <a:xfrm>
            <a:off x="936647" y="2289710"/>
            <a:ext cx="3105856" cy="3752891"/>
          </a:xfrm>
          <a:prstGeom prst="rect">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a:extLst>
              <a:ext uri="{FF2B5EF4-FFF2-40B4-BE49-F238E27FC236}">
                <a16:creationId xmlns:a16="http://schemas.microsoft.com/office/drawing/2014/main" id="{96912C5A-54EB-8D43-BC93-E9B342B6F497}"/>
              </a:ext>
            </a:extLst>
          </p:cNvPr>
          <p:cNvSpPr>
            <a:spLocks noGrp="1"/>
          </p:cNvSpPr>
          <p:nvPr>
            <p:ph type="body" sz="quarter" idx="10" hasCustomPrompt="1"/>
          </p:nvPr>
        </p:nvSpPr>
        <p:spPr>
          <a:xfrm>
            <a:off x="1168400" y="2768600"/>
            <a:ext cx="2527300" cy="660400"/>
          </a:xfrm>
        </p:spPr>
        <p:txBody>
          <a:bodyPr/>
          <a:lstStyle>
            <a:lvl1pPr marL="0" indent="0">
              <a:buNone/>
              <a:defRPr sz="3200" b="1"/>
            </a:lvl1pPr>
          </a:lstStyle>
          <a:p>
            <a:pPr lvl="0"/>
            <a:r>
              <a:rPr lang="en-US"/>
              <a:t>TITLE</a:t>
            </a:r>
          </a:p>
        </p:txBody>
      </p:sp>
      <p:sp>
        <p:nvSpPr>
          <p:cNvPr id="10" name="Title 9">
            <a:extLst>
              <a:ext uri="{FF2B5EF4-FFF2-40B4-BE49-F238E27FC236}">
                <a16:creationId xmlns:a16="http://schemas.microsoft.com/office/drawing/2014/main" id="{0A8CC0C7-D529-6740-A4C2-199C9870729B}"/>
              </a:ext>
            </a:extLst>
          </p:cNvPr>
          <p:cNvSpPr>
            <a:spLocks noGrp="1"/>
          </p:cNvSpPr>
          <p:nvPr>
            <p:ph type="title" hasCustomPrompt="1"/>
          </p:nvPr>
        </p:nvSpPr>
        <p:spPr>
          <a:xfrm>
            <a:off x="838200" y="691356"/>
            <a:ext cx="10515600" cy="1325563"/>
          </a:xfrm>
        </p:spPr>
        <p:txBody>
          <a:bodyPr/>
          <a:lstStyle>
            <a:lvl1pPr>
              <a:defRPr sz="5400" b="1"/>
            </a:lvl1pPr>
          </a:lstStyle>
          <a:p>
            <a:r>
              <a:rPr lang="en-US"/>
              <a:t>Headline</a:t>
            </a:r>
          </a:p>
        </p:txBody>
      </p:sp>
      <p:sp>
        <p:nvSpPr>
          <p:cNvPr id="12" name="Text Placeholder 11">
            <a:extLst>
              <a:ext uri="{FF2B5EF4-FFF2-40B4-BE49-F238E27FC236}">
                <a16:creationId xmlns:a16="http://schemas.microsoft.com/office/drawing/2014/main" id="{E66BF947-59E9-FB42-A083-9E02B85CDA74}"/>
              </a:ext>
            </a:extLst>
          </p:cNvPr>
          <p:cNvSpPr>
            <a:spLocks noGrp="1"/>
          </p:cNvSpPr>
          <p:nvPr>
            <p:ph type="body" sz="quarter" idx="11" hasCustomPrompt="1"/>
          </p:nvPr>
        </p:nvSpPr>
        <p:spPr>
          <a:xfrm>
            <a:off x="1168400" y="3606800"/>
            <a:ext cx="2527300" cy="2006600"/>
          </a:xfrm>
        </p:spPr>
        <p:txBody>
          <a:bodyPr>
            <a:normAutofit/>
          </a:bodyPr>
          <a:lstStyle>
            <a:lvl1pPr marL="0" indent="0">
              <a:buNone/>
              <a:defRPr sz="2200"/>
            </a:lvl1pPr>
          </a:lstStyle>
          <a:p>
            <a:pPr lvl="0"/>
            <a:r>
              <a:rPr lang="en-US"/>
              <a:t>Lorem ipsum dolor sit </a:t>
            </a:r>
            <a:r>
              <a:rPr lang="en-US" err="1"/>
              <a:t>amet</a:t>
            </a:r>
            <a:r>
              <a:rPr lang="en-US"/>
              <a:t> </a:t>
            </a:r>
            <a:r>
              <a:rPr lang="en-US" err="1"/>
              <a:t>elit</a:t>
            </a:r>
            <a:r>
              <a:rPr lang="en-US"/>
              <a:t> sed diam </a:t>
            </a:r>
            <a:r>
              <a:rPr lang="en-US" err="1"/>
              <a:t>nonmmy</a:t>
            </a:r>
            <a:r>
              <a:rPr lang="en-US"/>
              <a:t> </a:t>
            </a:r>
            <a:r>
              <a:rPr lang="en-US" err="1"/>
              <a:t>ut</a:t>
            </a:r>
            <a:r>
              <a:rPr lang="en-US"/>
              <a:t> </a:t>
            </a:r>
            <a:r>
              <a:rPr lang="en-US" err="1"/>
              <a:t>wisi</a:t>
            </a:r>
            <a:r>
              <a:rPr lang="en-US"/>
              <a:t> </a:t>
            </a:r>
            <a:r>
              <a:rPr lang="en-US" err="1"/>
              <a:t>enim</a:t>
            </a:r>
            <a:r>
              <a:rPr lang="en-US"/>
              <a:t> ad lorem ipsum dolor sit </a:t>
            </a:r>
            <a:r>
              <a:rPr lang="en-US" err="1"/>
              <a:t>amet</a:t>
            </a:r>
            <a:r>
              <a:rPr lang="en-US"/>
              <a:t> </a:t>
            </a:r>
            <a:r>
              <a:rPr lang="en-US" err="1"/>
              <a:t>elit</a:t>
            </a:r>
            <a:r>
              <a:rPr lang="en-US"/>
              <a:t> at et</a:t>
            </a:r>
          </a:p>
        </p:txBody>
      </p:sp>
      <p:sp>
        <p:nvSpPr>
          <p:cNvPr id="13" name="Rectangle 12">
            <a:extLst>
              <a:ext uri="{FF2B5EF4-FFF2-40B4-BE49-F238E27FC236}">
                <a16:creationId xmlns:a16="http://schemas.microsoft.com/office/drawing/2014/main" id="{3F01C437-5AD5-2B4B-96A9-9024C856501D}"/>
              </a:ext>
            </a:extLst>
          </p:cNvPr>
          <p:cNvSpPr/>
          <p:nvPr userDrawn="1"/>
        </p:nvSpPr>
        <p:spPr>
          <a:xfrm>
            <a:off x="4657747" y="2289710"/>
            <a:ext cx="3105856" cy="3752891"/>
          </a:xfrm>
          <a:prstGeom prst="rect">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
            <a:extLst>
              <a:ext uri="{FF2B5EF4-FFF2-40B4-BE49-F238E27FC236}">
                <a16:creationId xmlns:a16="http://schemas.microsoft.com/office/drawing/2014/main" id="{8D7482A6-8392-6A43-8AB6-49A7C2D49F35}"/>
              </a:ext>
            </a:extLst>
          </p:cNvPr>
          <p:cNvSpPr>
            <a:spLocks noGrp="1"/>
          </p:cNvSpPr>
          <p:nvPr>
            <p:ph type="body" sz="quarter" idx="12" hasCustomPrompt="1"/>
          </p:nvPr>
        </p:nvSpPr>
        <p:spPr>
          <a:xfrm>
            <a:off x="4902200" y="2768600"/>
            <a:ext cx="2527300" cy="660400"/>
          </a:xfrm>
        </p:spPr>
        <p:txBody>
          <a:bodyPr/>
          <a:lstStyle>
            <a:lvl1pPr marL="0" indent="0">
              <a:buNone/>
              <a:defRPr sz="3200" b="1"/>
            </a:lvl1pPr>
          </a:lstStyle>
          <a:p>
            <a:pPr lvl="0"/>
            <a:r>
              <a:rPr lang="en-US"/>
              <a:t>TITLE</a:t>
            </a:r>
          </a:p>
        </p:txBody>
      </p:sp>
      <p:sp>
        <p:nvSpPr>
          <p:cNvPr id="15" name="Text Placeholder 11">
            <a:extLst>
              <a:ext uri="{FF2B5EF4-FFF2-40B4-BE49-F238E27FC236}">
                <a16:creationId xmlns:a16="http://schemas.microsoft.com/office/drawing/2014/main" id="{8B324D27-7CD7-D442-A870-0875F5664CFC}"/>
              </a:ext>
            </a:extLst>
          </p:cNvPr>
          <p:cNvSpPr>
            <a:spLocks noGrp="1"/>
          </p:cNvSpPr>
          <p:nvPr>
            <p:ph type="body" sz="quarter" idx="13" hasCustomPrompt="1"/>
          </p:nvPr>
        </p:nvSpPr>
        <p:spPr>
          <a:xfrm>
            <a:off x="4902200" y="3606800"/>
            <a:ext cx="2527300" cy="2006600"/>
          </a:xfrm>
        </p:spPr>
        <p:txBody>
          <a:bodyPr>
            <a:normAutofit/>
          </a:bodyPr>
          <a:lstStyle>
            <a:lvl1pPr marL="0" indent="0">
              <a:buNone/>
              <a:defRPr sz="2200"/>
            </a:lvl1pPr>
          </a:lstStyle>
          <a:p>
            <a:pPr lvl="0"/>
            <a:r>
              <a:rPr lang="en-US"/>
              <a:t>Lorem ipsum dolor sit </a:t>
            </a:r>
            <a:r>
              <a:rPr lang="en-US" err="1"/>
              <a:t>amet</a:t>
            </a:r>
            <a:r>
              <a:rPr lang="en-US"/>
              <a:t> </a:t>
            </a:r>
            <a:r>
              <a:rPr lang="en-US" err="1"/>
              <a:t>elit</a:t>
            </a:r>
            <a:r>
              <a:rPr lang="en-US"/>
              <a:t> sed diam </a:t>
            </a:r>
            <a:r>
              <a:rPr lang="en-US" err="1"/>
              <a:t>nonmmy</a:t>
            </a:r>
            <a:r>
              <a:rPr lang="en-US"/>
              <a:t> </a:t>
            </a:r>
            <a:r>
              <a:rPr lang="en-US" err="1"/>
              <a:t>ut</a:t>
            </a:r>
            <a:r>
              <a:rPr lang="en-US"/>
              <a:t> </a:t>
            </a:r>
            <a:r>
              <a:rPr lang="en-US" err="1"/>
              <a:t>wisi</a:t>
            </a:r>
            <a:r>
              <a:rPr lang="en-US"/>
              <a:t> </a:t>
            </a:r>
            <a:r>
              <a:rPr lang="en-US" err="1"/>
              <a:t>enim</a:t>
            </a:r>
            <a:r>
              <a:rPr lang="en-US"/>
              <a:t> ad lorem ipsum dolor sit </a:t>
            </a:r>
            <a:r>
              <a:rPr lang="en-US" err="1"/>
              <a:t>amet</a:t>
            </a:r>
            <a:r>
              <a:rPr lang="en-US"/>
              <a:t> </a:t>
            </a:r>
            <a:r>
              <a:rPr lang="en-US" err="1"/>
              <a:t>elit</a:t>
            </a:r>
            <a:r>
              <a:rPr lang="en-US"/>
              <a:t> at et</a:t>
            </a:r>
          </a:p>
        </p:txBody>
      </p:sp>
      <p:sp>
        <p:nvSpPr>
          <p:cNvPr id="16" name="Rectangle 15">
            <a:extLst>
              <a:ext uri="{FF2B5EF4-FFF2-40B4-BE49-F238E27FC236}">
                <a16:creationId xmlns:a16="http://schemas.microsoft.com/office/drawing/2014/main" id="{602FC941-B279-9249-BA45-6148F97C9392}"/>
              </a:ext>
            </a:extLst>
          </p:cNvPr>
          <p:cNvSpPr/>
          <p:nvPr userDrawn="1"/>
        </p:nvSpPr>
        <p:spPr>
          <a:xfrm>
            <a:off x="8378847" y="2289710"/>
            <a:ext cx="3105856" cy="3752891"/>
          </a:xfrm>
          <a:prstGeom prst="rect">
            <a:avLst/>
          </a:prstGeom>
          <a:solidFill>
            <a:srgbClr val="37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4">
            <a:extLst>
              <a:ext uri="{FF2B5EF4-FFF2-40B4-BE49-F238E27FC236}">
                <a16:creationId xmlns:a16="http://schemas.microsoft.com/office/drawing/2014/main" id="{2BEE66C7-AED6-0549-93FA-A047AEB48F29}"/>
              </a:ext>
            </a:extLst>
          </p:cNvPr>
          <p:cNvSpPr>
            <a:spLocks noGrp="1"/>
          </p:cNvSpPr>
          <p:nvPr>
            <p:ph type="body" sz="quarter" idx="14" hasCustomPrompt="1"/>
          </p:nvPr>
        </p:nvSpPr>
        <p:spPr>
          <a:xfrm>
            <a:off x="8610600" y="2768600"/>
            <a:ext cx="2527300" cy="660400"/>
          </a:xfrm>
        </p:spPr>
        <p:txBody>
          <a:bodyPr/>
          <a:lstStyle>
            <a:lvl1pPr marL="0" indent="0">
              <a:buNone/>
              <a:defRPr sz="3200" b="1"/>
            </a:lvl1pPr>
          </a:lstStyle>
          <a:p>
            <a:pPr lvl="0"/>
            <a:r>
              <a:rPr lang="en-US"/>
              <a:t>TITLE</a:t>
            </a:r>
          </a:p>
        </p:txBody>
      </p:sp>
      <p:sp>
        <p:nvSpPr>
          <p:cNvPr id="18" name="Text Placeholder 11">
            <a:extLst>
              <a:ext uri="{FF2B5EF4-FFF2-40B4-BE49-F238E27FC236}">
                <a16:creationId xmlns:a16="http://schemas.microsoft.com/office/drawing/2014/main" id="{32CB33E7-8022-FE48-907C-7DB5D90A1154}"/>
              </a:ext>
            </a:extLst>
          </p:cNvPr>
          <p:cNvSpPr>
            <a:spLocks noGrp="1"/>
          </p:cNvSpPr>
          <p:nvPr>
            <p:ph type="body" sz="quarter" idx="15" hasCustomPrompt="1"/>
          </p:nvPr>
        </p:nvSpPr>
        <p:spPr>
          <a:xfrm>
            <a:off x="8610600" y="3606800"/>
            <a:ext cx="2527300" cy="2006600"/>
          </a:xfrm>
        </p:spPr>
        <p:txBody>
          <a:bodyPr>
            <a:normAutofit/>
          </a:bodyPr>
          <a:lstStyle>
            <a:lvl1pPr marL="0" indent="0">
              <a:buNone/>
              <a:defRPr sz="2200"/>
            </a:lvl1pPr>
          </a:lstStyle>
          <a:p>
            <a:pPr lvl="0"/>
            <a:r>
              <a:rPr lang="en-US"/>
              <a:t>Lorem ipsum dolor sit </a:t>
            </a:r>
            <a:r>
              <a:rPr lang="en-US" err="1"/>
              <a:t>amet</a:t>
            </a:r>
            <a:r>
              <a:rPr lang="en-US"/>
              <a:t> </a:t>
            </a:r>
            <a:r>
              <a:rPr lang="en-US" err="1"/>
              <a:t>elit</a:t>
            </a:r>
            <a:r>
              <a:rPr lang="en-US"/>
              <a:t> sed diam </a:t>
            </a:r>
            <a:r>
              <a:rPr lang="en-US" err="1"/>
              <a:t>nonmmy</a:t>
            </a:r>
            <a:r>
              <a:rPr lang="en-US"/>
              <a:t> </a:t>
            </a:r>
            <a:r>
              <a:rPr lang="en-US" err="1"/>
              <a:t>ut</a:t>
            </a:r>
            <a:r>
              <a:rPr lang="en-US"/>
              <a:t> </a:t>
            </a:r>
            <a:r>
              <a:rPr lang="en-US" err="1"/>
              <a:t>wisi</a:t>
            </a:r>
            <a:r>
              <a:rPr lang="en-US"/>
              <a:t> </a:t>
            </a:r>
            <a:r>
              <a:rPr lang="en-US" err="1"/>
              <a:t>enim</a:t>
            </a:r>
            <a:r>
              <a:rPr lang="en-US"/>
              <a:t> ad lorem ipsum dolor sit </a:t>
            </a:r>
            <a:r>
              <a:rPr lang="en-US" err="1"/>
              <a:t>amet</a:t>
            </a:r>
            <a:r>
              <a:rPr lang="en-US"/>
              <a:t> </a:t>
            </a:r>
            <a:r>
              <a:rPr lang="en-US" err="1"/>
              <a:t>elit</a:t>
            </a:r>
            <a:r>
              <a:rPr lang="en-US"/>
              <a:t> at et</a:t>
            </a:r>
          </a:p>
        </p:txBody>
      </p:sp>
    </p:spTree>
    <p:extLst>
      <p:ext uri="{BB962C8B-B14F-4D97-AF65-F5344CB8AC3E}">
        <p14:creationId xmlns:p14="http://schemas.microsoft.com/office/powerpoint/2010/main" val="25575793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LINE_3_ROWS">
    <p:spTree>
      <p:nvGrpSpPr>
        <p:cNvPr id="1" name=""/>
        <p:cNvGrpSpPr/>
        <p:nvPr/>
      </p:nvGrpSpPr>
      <p:grpSpPr>
        <a:xfrm>
          <a:off x="0" y="0"/>
          <a:ext cx="0" cy="0"/>
          <a:chOff x="0" y="0"/>
          <a:chExt cx="0" cy="0"/>
        </a:xfrm>
      </p:grpSpPr>
      <p:sp>
        <p:nvSpPr>
          <p:cNvPr id="22" name="Text Placeholder 19">
            <a:extLst>
              <a:ext uri="{FF2B5EF4-FFF2-40B4-BE49-F238E27FC236}">
                <a16:creationId xmlns:a16="http://schemas.microsoft.com/office/drawing/2014/main" id="{A637AE84-D506-6543-9342-77E95445654C}"/>
              </a:ext>
            </a:extLst>
          </p:cNvPr>
          <p:cNvSpPr>
            <a:spLocks noGrp="1"/>
          </p:cNvSpPr>
          <p:nvPr>
            <p:ph type="body" sz="quarter" idx="11" hasCustomPrompt="1"/>
          </p:nvPr>
        </p:nvSpPr>
        <p:spPr>
          <a:xfrm>
            <a:off x="2449007" y="2124057"/>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30" name="Text Placeholder 19">
            <a:extLst>
              <a:ext uri="{FF2B5EF4-FFF2-40B4-BE49-F238E27FC236}">
                <a16:creationId xmlns:a16="http://schemas.microsoft.com/office/drawing/2014/main" id="{8585EBE6-3738-F247-A1F3-8FF9F9733453}"/>
              </a:ext>
            </a:extLst>
          </p:cNvPr>
          <p:cNvSpPr>
            <a:spLocks noGrp="1"/>
          </p:cNvSpPr>
          <p:nvPr>
            <p:ph type="body" sz="quarter" idx="13" hasCustomPrompt="1"/>
          </p:nvPr>
        </p:nvSpPr>
        <p:spPr>
          <a:xfrm>
            <a:off x="2449007" y="3684500"/>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32" name="Text Placeholder 19">
            <a:extLst>
              <a:ext uri="{FF2B5EF4-FFF2-40B4-BE49-F238E27FC236}">
                <a16:creationId xmlns:a16="http://schemas.microsoft.com/office/drawing/2014/main" id="{FCAC402D-C154-3D48-BC34-5CCD1ED2F2FF}"/>
              </a:ext>
            </a:extLst>
          </p:cNvPr>
          <p:cNvSpPr>
            <a:spLocks noGrp="1"/>
          </p:cNvSpPr>
          <p:nvPr>
            <p:ph type="body" sz="quarter" idx="15" hasCustomPrompt="1"/>
          </p:nvPr>
        </p:nvSpPr>
        <p:spPr>
          <a:xfrm>
            <a:off x="2449007" y="5175369"/>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14" name="Title 9">
            <a:extLst>
              <a:ext uri="{FF2B5EF4-FFF2-40B4-BE49-F238E27FC236}">
                <a16:creationId xmlns:a16="http://schemas.microsoft.com/office/drawing/2014/main" id="{A7045855-097B-6048-A36F-564F537FE5BC}"/>
              </a:ext>
            </a:extLst>
          </p:cNvPr>
          <p:cNvSpPr>
            <a:spLocks noGrp="1"/>
          </p:cNvSpPr>
          <p:nvPr>
            <p:ph type="title" hasCustomPrompt="1"/>
          </p:nvPr>
        </p:nvSpPr>
        <p:spPr>
          <a:xfrm>
            <a:off x="737317" y="318715"/>
            <a:ext cx="10515600" cy="1325563"/>
          </a:xfrm>
        </p:spPr>
        <p:txBody>
          <a:bodyPr/>
          <a:lstStyle>
            <a:lvl1pPr>
              <a:defRPr sz="5400" b="1"/>
            </a:lvl1pPr>
          </a:lstStyle>
          <a:p>
            <a:r>
              <a:rPr lang="en-US"/>
              <a:t>Headline</a:t>
            </a:r>
          </a:p>
        </p:txBody>
      </p:sp>
      <p:sp>
        <p:nvSpPr>
          <p:cNvPr id="9" name="Text Placeholder 17">
            <a:extLst>
              <a:ext uri="{FF2B5EF4-FFF2-40B4-BE49-F238E27FC236}">
                <a16:creationId xmlns:a16="http://schemas.microsoft.com/office/drawing/2014/main" id="{CB9079FB-4FE4-D845-A371-8E399E026061}"/>
              </a:ext>
            </a:extLst>
          </p:cNvPr>
          <p:cNvSpPr>
            <a:spLocks noGrp="1"/>
          </p:cNvSpPr>
          <p:nvPr>
            <p:ph type="body" sz="quarter" idx="20" hasCustomPrompt="1"/>
          </p:nvPr>
        </p:nvSpPr>
        <p:spPr>
          <a:xfrm>
            <a:off x="2449007" y="1662787"/>
            <a:ext cx="1517537" cy="580054"/>
          </a:xfrm>
        </p:spPr>
        <p:txBody>
          <a:bodyPr>
            <a:normAutofit/>
          </a:bodyPr>
          <a:lstStyle>
            <a:lvl1pPr marL="0" indent="0" algn="l">
              <a:buNone/>
              <a:defRPr sz="2800" b="1"/>
            </a:lvl1pPr>
          </a:lstStyle>
          <a:p>
            <a:pPr lvl="0"/>
            <a:r>
              <a:rPr lang="en-US"/>
              <a:t>Title</a:t>
            </a:r>
          </a:p>
        </p:txBody>
      </p:sp>
      <p:sp>
        <p:nvSpPr>
          <p:cNvPr id="10" name="Text Placeholder 17">
            <a:extLst>
              <a:ext uri="{FF2B5EF4-FFF2-40B4-BE49-F238E27FC236}">
                <a16:creationId xmlns:a16="http://schemas.microsoft.com/office/drawing/2014/main" id="{C3DE3254-36E4-9A48-AF43-441F0D9B16E6}"/>
              </a:ext>
            </a:extLst>
          </p:cNvPr>
          <p:cNvSpPr>
            <a:spLocks noGrp="1"/>
          </p:cNvSpPr>
          <p:nvPr>
            <p:ph type="body" sz="quarter" idx="21" hasCustomPrompt="1"/>
          </p:nvPr>
        </p:nvSpPr>
        <p:spPr>
          <a:xfrm>
            <a:off x="2449007" y="3220653"/>
            <a:ext cx="1517537" cy="580054"/>
          </a:xfrm>
        </p:spPr>
        <p:txBody>
          <a:bodyPr>
            <a:normAutofit/>
          </a:bodyPr>
          <a:lstStyle>
            <a:lvl1pPr marL="0" indent="0" algn="l">
              <a:buNone/>
              <a:defRPr sz="2800" b="1"/>
            </a:lvl1pPr>
          </a:lstStyle>
          <a:p>
            <a:pPr lvl="0"/>
            <a:r>
              <a:rPr lang="en-US"/>
              <a:t>Title</a:t>
            </a:r>
          </a:p>
        </p:txBody>
      </p:sp>
      <p:sp>
        <p:nvSpPr>
          <p:cNvPr id="11" name="Text Placeholder 17">
            <a:extLst>
              <a:ext uri="{FF2B5EF4-FFF2-40B4-BE49-F238E27FC236}">
                <a16:creationId xmlns:a16="http://schemas.microsoft.com/office/drawing/2014/main" id="{A06CAAE6-87EC-AC4F-9AE3-54B8B4886BAE}"/>
              </a:ext>
            </a:extLst>
          </p:cNvPr>
          <p:cNvSpPr>
            <a:spLocks noGrp="1"/>
          </p:cNvSpPr>
          <p:nvPr>
            <p:ph type="body" sz="quarter" idx="22" hasCustomPrompt="1"/>
          </p:nvPr>
        </p:nvSpPr>
        <p:spPr>
          <a:xfrm>
            <a:off x="2449007" y="4710787"/>
            <a:ext cx="1517537" cy="580054"/>
          </a:xfrm>
        </p:spPr>
        <p:txBody>
          <a:bodyPr>
            <a:normAutofit/>
          </a:bodyPr>
          <a:lstStyle>
            <a:lvl1pPr marL="0" indent="0" algn="l">
              <a:buNone/>
              <a:defRPr sz="2800" b="1"/>
            </a:lvl1pPr>
          </a:lstStyle>
          <a:p>
            <a:pPr lvl="0"/>
            <a:r>
              <a:rPr lang="en-US"/>
              <a:t>Title</a:t>
            </a:r>
          </a:p>
        </p:txBody>
      </p:sp>
    </p:spTree>
    <p:extLst>
      <p:ext uri="{BB962C8B-B14F-4D97-AF65-F5344CB8AC3E}">
        <p14:creationId xmlns:p14="http://schemas.microsoft.com/office/powerpoint/2010/main" val="37112491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ROWS">
    <p:spTree>
      <p:nvGrpSpPr>
        <p:cNvPr id="1" name=""/>
        <p:cNvGrpSpPr/>
        <p:nvPr/>
      </p:nvGrpSpPr>
      <p:grpSpPr>
        <a:xfrm>
          <a:off x="0" y="0"/>
          <a:ext cx="0" cy="0"/>
          <a:chOff x="0" y="0"/>
          <a:chExt cx="0" cy="0"/>
        </a:xfrm>
      </p:grpSpPr>
      <p:sp>
        <p:nvSpPr>
          <p:cNvPr id="22" name="Text Placeholder 19">
            <a:extLst>
              <a:ext uri="{FF2B5EF4-FFF2-40B4-BE49-F238E27FC236}">
                <a16:creationId xmlns:a16="http://schemas.microsoft.com/office/drawing/2014/main" id="{A637AE84-D506-6543-9342-77E95445654C}"/>
              </a:ext>
            </a:extLst>
          </p:cNvPr>
          <p:cNvSpPr>
            <a:spLocks noGrp="1"/>
          </p:cNvSpPr>
          <p:nvPr>
            <p:ph type="body" sz="quarter" idx="11" hasCustomPrompt="1"/>
          </p:nvPr>
        </p:nvSpPr>
        <p:spPr>
          <a:xfrm>
            <a:off x="2449007" y="961179"/>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30" name="Text Placeholder 19">
            <a:extLst>
              <a:ext uri="{FF2B5EF4-FFF2-40B4-BE49-F238E27FC236}">
                <a16:creationId xmlns:a16="http://schemas.microsoft.com/office/drawing/2014/main" id="{8585EBE6-3738-F247-A1F3-8FF9F9733453}"/>
              </a:ext>
            </a:extLst>
          </p:cNvPr>
          <p:cNvSpPr>
            <a:spLocks noGrp="1"/>
          </p:cNvSpPr>
          <p:nvPr>
            <p:ph type="body" sz="quarter" idx="13" hasCustomPrompt="1"/>
          </p:nvPr>
        </p:nvSpPr>
        <p:spPr>
          <a:xfrm>
            <a:off x="2449007" y="2521622"/>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32" name="Text Placeholder 19">
            <a:extLst>
              <a:ext uri="{FF2B5EF4-FFF2-40B4-BE49-F238E27FC236}">
                <a16:creationId xmlns:a16="http://schemas.microsoft.com/office/drawing/2014/main" id="{FCAC402D-C154-3D48-BC34-5CCD1ED2F2FF}"/>
              </a:ext>
            </a:extLst>
          </p:cNvPr>
          <p:cNvSpPr>
            <a:spLocks noGrp="1"/>
          </p:cNvSpPr>
          <p:nvPr>
            <p:ph type="body" sz="quarter" idx="15" hasCustomPrompt="1"/>
          </p:nvPr>
        </p:nvSpPr>
        <p:spPr>
          <a:xfrm>
            <a:off x="2449007" y="4012491"/>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34" name="Text Placeholder 19">
            <a:extLst>
              <a:ext uri="{FF2B5EF4-FFF2-40B4-BE49-F238E27FC236}">
                <a16:creationId xmlns:a16="http://schemas.microsoft.com/office/drawing/2014/main" id="{38DA4F5F-6F1B-1D47-AA38-B26463FA1ED7}"/>
              </a:ext>
            </a:extLst>
          </p:cNvPr>
          <p:cNvSpPr>
            <a:spLocks noGrp="1"/>
          </p:cNvSpPr>
          <p:nvPr>
            <p:ph type="body" sz="quarter" idx="17" hasCustomPrompt="1"/>
          </p:nvPr>
        </p:nvSpPr>
        <p:spPr>
          <a:xfrm>
            <a:off x="2449007" y="5503360"/>
            <a:ext cx="8613245" cy="87379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latin typeface="PBS Sans" panose="020B0503030404020204" pitchFamily="34" charset="77"/>
              </a:rPr>
              <a:t>Lorem ipsum dolor sit </a:t>
            </a:r>
            <a:r>
              <a:rPr lang="en-US" err="1">
                <a:solidFill>
                  <a:schemeClr val="bg1"/>
                </a:solidFill>
                <a:latin typeface="PBS Sans" panose="020B0503030404020204" pitchFamily="34" charset="77"/>
              </a:rPr>
              <a:t>amet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consectetuer</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adipiscing</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elit</a:t>
            </a:r>
            <a:r>
              <a:rPr lang="en-US">
                <a:solidFill>
                  <a:schemeClr val="bg1"/>
                </a:solidFill>
                <a:latin typeface="PBS Sans" panose="020B0503030404020204" pitchFamily="34" charset="77"/>
              </a:rPr>
              <a:t>, sed diam </a:t>
            </a:r>
            <a:r>
              <a:rPr lang="en-US" err="1">
                <a:solidFill>
                  <a:schemeClr val="bg1"/>
                </a:solidFill>
                <a:latin typeface="PBS Sans" panose="020B0503030404020204" pitchFamily="34" charset="77"/>
              </a:rPr>
              <a:t>nonummy</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nibh</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euismod</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tincidunt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laoreet</a:t>
            </a:r>
            <a:r>
              <a:rPr lang="en-US">
                <a:solidFill>
                  <a:schemeClr val="bg1"/>
                </a:solidFill>
                <a:latin typeface="PBS Sans" panose="020B0503030404020204" pitchFamily="34" charset="77"/>
              </a:rPr>
              <a:t> dolore magna </a:t>
            </a:r>
            <a:r>
              <a:rPr lang="en-US" err="1">
                <a:solidFill>
                  <a:schemeClr val="bg1"/>
                </a:solidFill>
                <a:latin typeface="PBS Sans" panose="020B0503030404020204" pitchFamily="34" charset="77"/>
              </a:rPr>
              <a:t>aliquam</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erat</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volutpat</a:t>
            </a:r>
            <a:r>
              <a:rPr lang="en-US">
                <a:solidFill>
                  <a:schemeClr val="bg1"/>
                </a:solidFill>
                <a:latin typeface="PBS Sans" panose="020B0503030404020204" pitchFamily="34" charset="77"/>
              </a:rPr>
              <a:t>. Ut </a:t>
            </a:r>
            <a:r>
              <a:rPr lang="en-US" err="1">
                <a:solidFill>
                  <a:schemeClr val="bg1"/>
                </a:solidFill>
                <a:latin typeface="PBS Sans" panose="020B0503030404020204" pitchFamily="34" charset="77"/>
              </a:rPr>
              <a:t>wisi</a:t>
            </a:r>
            <a:r>
              <a:rPr lang="en-US">
                <a:solidFill>
                  <a:schemeClr val="bg1"/>
                </a:solidFill>
                <a:latin typeface="PBS Sans" panose="020B0503030404020204" pitchFamily="34" charset="77"/>
              </a:rPr>
              <a:t> </a:t>
            </a:r>
            <a:r>
              <a:rPr lang="en-US" err="1">
                <a:solidFill>
                  <a:schemeClr val="bg1"/>
                </a:solidFill>
                <a:latin typeface="PBS Sans" panose="020B0503030404020204" pitchFamily="34" charset="77"/>
              </a:rPr>
              <a:t>enim</a:t>
            </a:r>
            <a:r>
              <a:rPr lang="en-US">
                <a:solidFill>
                  <a:schemeClr val="bg1"/>
                </a:solidFill>
                <a:latin typeface="PBS Sans" panose="020B0503030404020204" pitchFamily="34" charset="77"/>
              </a:rPr>
              <a:t> ad minim </a:t>
            </a:r>
            <a:r>
              <a:rPr lang="en-US" err="1">
                <a:solidFill>
                  <a:schemeClr val="bg1"/>
                </a:solidFill>
                <a:latin typeface="PBS Sans" panose="020B0503030404020204" pitchFamily="34" charset="77"/>
              </a:rPr>
              <a:t>veniam</a:t>
            </a:r>
            <a:r>
              <a:rPr lang="en-US">
                <a:solidFill>
                  <a:schemeClr val="bg1"/>
                </a:solidFill>
                <a:latin typeface="PBS Sans" panose="020B0503030404020204" pitchFamily="34" charset="77"/>
              </a:rPr>
              <a:t>.</a:t>
            </a:r>
            <a:endParaRPr lang="en-US">
              <a:latin typeface="PBS Sans" panose="020B0503030404020204" pitchFamily="34" charset="77"/>
            </a:endParaRPr>
          </a:p>
          <a:p>
            <a:pPr lvl="0"/>
            <a:endParaRPr lang="en-US"/>
          </a:p>
        </p:txBody>
      </p:sp>
      <p:sp>
        <p:nvSpPr>
          <p:cNvPr id="10" name="Text Placeholder 17">
            <a:extLst>
              <a:ext uri="{FF2B5EF4-FFF2-40B4-BE49-F238E27FC236}">
                <a16:creationId xmlns:a16="http://schemas.microsoft.com/office/drawing/2014/main" id="{8BE34B8B-29A0-F548-B79E-BB74299DEBB4}"/>
              </a:ext>
            </a:extLst>
          </p:cNvPr>
          <p:cNvSpPr>
            <a:spLocks noGrp="1"/>
          </p:cNvSpPr>
          <p:nvPr>
            <p:ph type="body" sz="quarter" idx="20" hasCustomPrompt="1"/>
          </p:nvPr>
        </p:nvSpPr>
        <p:spPr>
          <a:xfrm>
            <a:off x="2449007" y="492512"/>
            <a:ext cx="1517537" cy="580054"/>
          </a:xfrm>
        </p:spPr>
        <p:txBody>
          <a:bodyPr>
            <a:normAutofit/>
          </a:bodyPr>
          <a:lstStyle>
            <a:lvl1pPr marL="0" indent="0" algn="l">
              <a:buNone/>
              <a:defRPr sz="2800" b="1"/>
            </a:lvl1pPr>
          </a:lstStyle>
          <a:p>
            <a:pPr lvl="0"/>
            <a:r>
              <a:rPr lang="en-US"/>
              <a:t>Title</a:t>
            </a:r>
          </a:p>
        </p:txBody>
      </p:sp>
      <p:sp>
        <p:nvSpPr>
          <p:cNvPr id="11" name="Text Placeholder 17">
            <a:extLst>
              <a:ext uri="{FF2B5EF4-FFF2-40B4-BE49-F238E27FC236}">
                <a16:creationId xmlns:a16="http://schemas.microsoft.com/office/drawing/2014/main" id="{5A2B608C-840E-A64B-B6AC-1D403F73B4FD}"/>
              </a:ext>
            </a:extLst>
          </p:cNvPr>
          <p:cNvSpPr>
            <a:spLocks noGrp="1"/>
          </p:cNvSpPr>
          <p:nvPr>
            <p:ph type="body" sz="quarter" idx="21" hasCustomPrompt="1"/>
          </p:nvPr>
        </p:nvSpPr>
        <p:spPr>
          <a:xfrm>
            <a:off x="2449007" y="2039090"/>
            <a:ext cx="1517537" cy="580054"/>
          </a:xfrm>
        </p:spPr>
        <p:txBody>
          <a:bodyPr>
            <a:normAutofit/>
          </a:bodyPr>
          <a:lstStyle>
            <a:lvl1pPr marL="0" indent="0" algn="l">
              <a:buNone/>
              <a:defRPr sz="2800" b="1"/>
            </a:lvl1pPr>
          </a:lstStyle>
          <a:p>
            <a:pPr lvl="0"/>
            <a:r>
              <a:rPr lang="en-US"/>
              <a:t>Title</a:t>
            </a:r>
          </a:p>
        </p:txBody>
      </p:sp>
      <p:sp>
        <p:nvSpPr>
          <p:cNvPr id="12" name="Text Placeholder 17">
            <a:extLst>
              <a:ext uri="{FF2B5EF4-FFF2-40B4-BE49-F238E27FC236}">
                <a16:creationId xmlns:a16="http://schemas.microsoft.com/office/drawing/2014/main" id="{137E2ED1-7C8B-F349-BC69-94C6BB801EB8}"/>
              </a:ext>
            </a:extLst>
          </p:cNvPr>
          <p:cNvSpPr>
            <a:spLocks noGrp="1"/>
          </p:cNvSpPr>
          <p:nvPr>
            <p:ph type="body" sz="quarter" idx="22" hasCustomPrompt="1"/>
          </p:nvPr>
        </p:nvSpPr>
        <p:spPr>
          <a:xfrm>
            <a:off x="2449007" y="3551801"/>
            <a:ext cx="1517537" cy="580054"/>
          </a:xfrm>
        </p:spPr>
        <p:txBody>
          <a:bodyPr>
            <a:normAutofit/>
          </a:bodyPr>
          <a:lstStyle>
            <a:lvl1pPr marL="0" indent="0" algn="l">
              <a:buNone/>
              <a:defRPr sz="2800" b="1"/>
            </a:lvl1pPr>
          </a:lstStyle>
          <a:p>
            <a:pPr lvl="0"/>
            <a:r>
              <a:rPr lang="en-US"/>
              <a:t>Title</a:t>
            </a:r>
          </a:p>
        </p:txBody>
      </p:sp>
      <p:sp>
        <p:nvSpPr>
          <p:cNvPr id="13" name="Text Placeholder 17">
            <a:extLst>
              <a:ext uri="{FF2B5EF4-FFF2-40B4-BE49-F238E27FC236}">
                <a16:creationId xmlns:a16="http://schemas.microsoft.com/office/drawing/2014/main" id="{1DBDB18B-F982-364C-BB61-43BF7F092BDC}"/>
              </a:ext>
            </a:extLst>
          </p:cNvPr>
          <p:cNvSpPr>
            <a:spLocks noGrp="1"/>
          </p:cNvSpPr>
          <p:nvPr>
            <p:ph type="body" sz="quarter" idx="23" hasCustomPrompt="1"/>
          </p:nvPr>
        </p:nvSpPr>
        <p:spPr>
          <a:xfrm>
            <a:off x="2449007" y="5030646"/>
            <a:ext cx="1517537" cy="580054"/>
          </a:xfrm>
        </p:spPr>
        <p:txBody>
          <a:bodyPr>
            <a:normAutofit/>
          </a:bodyPr>
          <a:lstStyle>
            <a:lvl1pPr marL="0" indent="0" algn="l">
              <a:buNone/>
              <a:defRPr sz="2800" b="1"/>
            </a:lvl1pPr>
          </a:lstStyle>
          <a:p>
            <a:pPr lvl="0"/>
            <a:r>
              <a:rPr lang="en-US"/>
              <a:t>Title</a:t>
            </a:r>
          </a:p>
        </p:txBody>
      </p:sp>
    </p:spTree>
    <p:extLst>
      <p:ext uri="{BB962C8B-B14F-4D97-AF65-F5344CB8AC3E}">
        <p14:creationId xmlns:p14="http://schemas.microsoft.com/office/powerpoint/2010/main" val="3284559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NE_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A8CC0C7-D529-6740-A4C2-199C9870729B}"/>
              </a:ext>
            </a:extLst>
          </p:cNvPr>
          <p:cNvSpPr>
            <a:spLocks noGrp="1"/>
          </p:cNvSpPr>
          <p:nvPr>
            <p:ph type="title" hasCustomPrompt="1"/>
          </p:nvPr>
        </p:nvSpPr>
        <p:spPr>
          <a:xfrm>
            <a:off x="838200" y="691356"/>
            <a:ext cx="10515600" cy="1325563"/>
          </a:xfrm>
        </p:spPr>
        <p:txBody>
          <a:bodyPr/>
          <a:lstStyle>
            <a:lvl1pPr algn="ctr">
              <a:defRPr sz="5400" b="1"/>
            </a:lvl1pPr>
          </a:lstStyle>
          <a:p>
            <a:r>
              <a:rPr lang="en-US"/>
              <a:t>Headline</a:t>
            </a:r>
          </a:p>
        </p:txBody>
      </p:sp>
      <p:sp>
        <p:nvSpPr>
          <p:cNvPr id="4" name="Text Placeholder 3">
            <a:extLst>
              <a:ext uri="{FF2B5EF4-FFF2-40B4-BE49-F238E27FC236}">
                <a16:creationId xmlns:a16="http://schemas.microsoft.com/office/drawing/2014/main" id="{42436B65-CD0D-8048-9884-6E3A753E33E2}"/>
              </a:ext>
            </a:extLst>
          </p:cNvPr>
          <p:cNvSpPr>
            <a:spLocks noGrp="1"/>
          </p:cNvSpPr>
          <p:nvPr>
            <p:ph type="body" sz="quarter" idx="10" hasCustomPrompt="1"/>
          </p:nvPr>
        </p:nvSpPr>
        <p:spPr>
          <a:xfrm>
            <a:off x="838200" y="2381250"/>
            <a:ext cx="10515600" cy="3760788"/>
          </a:xfrm>
        </p:spPr>
        <p:txBody>
          <a:bodyPr>
            <a:normAutofit/>
          </a:bodyPr>
          <a:lstStyle>
            <a:lvl1pPr marL="0" indent="0" algn="ctr">
              <a:lnSpc>
                <a:spcPct val="90000"/>
              </a:lnSpc>
              <a:buNone/>
              <a:defRPr sz="2000"/>
            </a:lvl1pPr>
            <a:lvl2pPr>
              <a:defRPr sz="2000"/>
            </a:lvl2pPr>
            <a:lvl3pPr>
              <a:defRPr sz="2000"/>
            </a:lvl3pPr>
            <a:lvl4pPr>
              <a:defRPr sz="2000"/>
            </a:lvl4pPr>
            <a:lvl5pPr>
              <a:defRPr sz="2000"/>
            </a:lvl5pPr>
          </a:lstStyle>
          <a:p>
            <a:pPr marL="0" lvl="0" indent="0" algn="ctr">
              <a:lnSpc>
                <a:spcPct val="90000"/>
              </a:lnSpc>
              <a:buNone/>
              <a:defRPr/>
            </a:pPr>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2000">
                <a:solidFill>
                  <a:schemeClr val="bg1"/>
                </a:solidFill>
              </a:rPr>
              <a:t> </a:t>
            </a:r>
            <a:r>
              <a:rPr lang="en-US" sz="2000" err="1">
                <a:solidFill>
                  <a:schemeClr val="bg1"/>
                </a:solidFill>
              </a:rPr>
              <a:t>adipiscing</a:t>
            </a:r>
            <a:r>
              <a:rPr lang="en-US" sz="2000">
                <a:solidFill>
                  <a:schemeClr val="bg1"/>
                </a:solidFill>
              </a:rPr>
              <a:t> </a:t>
            </a:r>
            <a:r>
              <a:rPr lang="en-US" sz="2000" err="1">
                <a:solidFill>
                  <a:schemeClr val="bg1"/>
                </a:solidFill>
              </a:rPr>
              <a:t>elit</a:t>
            </a:r>
            <a:r>
              <a:rPr lang="en-US" sz="2000">
                <a:solidFill>
                  <a:schemeClr val="bg1"/>
                </a:solidFill>
              </a:rPr>
              <a:t>, sed diam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dolore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Ut </a:t>
            </a:r>
            <a:r>
              <a:rPr lang="en-US" sz="2000" err="1">
                <a:solidFill>
                  <a:schemeClr val="bg1"/>
                </a:solidFill>
              </a:rPr>
              <a:t>wisi</a:t>
            </a:r>
            <a:r>
              <a:rPr lang="en-US" sz="2000">
                <a:solidFill>
                  <a:schemeClr val="bg1"/>
                </a:solidFill>
              </a:rPr>
              <a:t> </a:t>
            </a:r>
            <a:r>
              <a:rPr lang="en-US" sz="2000" err="1">
                <a:solidFill>
                  <a:schemeClr val="bg1"/>
                </a:solidFill>
              </a:rPr>
              <a:t>enim</a:t>
            </a:r>
            <a:r>
              <a:rPr lang="en-US" sz="2000">
                <a:solidFill>
                  <a:schemeClr val="bg1"/>
                </a:solidFill>
              </a:rPr>
              <a:t> ad minim </a:t>
            </a:r>
            <a:r>
              <a:rPr lang="en-US" sz="2000" err="1">
                <a:solidFill>
                  <a:schemeClr val="bg1"/>
                </a:solidFill>
              </a:rPr>
              <a:t>veniam</a:t>
            </a:r>
            <a:r>
              <a:rPr lang="en-US" sz="2000">
                <a:solidFill>
                  <a:schemeClr val="bg1"/>
                </a:solidFill>
              </a:rPr>
              <a:t>, </a:t>
            </a:r>
            <a:r>
              <a:rPr lang="en-US" sz="2000" err="1">
                <a:solidFill>
                  <a:schemeClr val="bg1"/>
                </a:solidFill>
              </a:rPr>
              <a:t>quis</a:t>
            </a:r>
            <a:r>
              <a:rPr lang="en-US" sz="2000">
                <a:solidFill>
                  <a:schemeClr val="bg1"/>
                </a:solidFill>
              </a:rPr>
              <a:t> </a:t>
            </a:r>
            <a:r>
              <a:rPr lang="en-US" sz="2000" err="1">
                <a:solidFill>
                  <a:schemeClr val="bg1"/>
                </a:solidFill>
              </a:rPr>
              <a:t>nostrud</a:t>
            </a:r>
            <a:r>
              <a:rPr lang="en-US" sz="2000">
                <a:solidFill>
                  <a:schemeClr val="bg1"/>
                </a:solidFill>
              </a:rPr>
              <a:t> </a:t>
            </a:r>
            <a:r>
              <a:rPr lang="en-US" sz="2000" err="1">
                <a:solidFill>
                  <a:schemeClr val="bg1"/>
                </a:solidFill>
              </a:rPr>
              <a:t>exerci</a:t>
            </a:r>
            <a:r>
              <a:rPr lang="en-US" sz="2000">
                <a:solidFill>
                  <a:schemeClr val="bg1"/>
                </a:solidFill>
              </a:rPr>
              <a:t> </a:t>
            </a:r>
            <a:r>
              <a:rPr lang="en-US" sz="2000" err="1">
                <a:solidFill>
                  <a:schemeClr val="bg1"/>
                </a:solidFill>
              </a:rPr>
              <a:t>tation</a:t>
            </a:r>
            <a:r>
              <a:rPr lang="en-US" sz="2000">
                <a:solidFill>
                  <a:schemeClr val="bg1"/>
                </a:solidFill>
              </a:rPr>
              <a:t> </a:t>
            </a:r>
            <a:r>
              <a:rPr lang="en-US" sz="2000" err="1">
                <a:solidFill>
                  <a:schemeClr val="bg1"/>
                </a:solidFill>
              </a:rPr>
              <a:t>ullamcorper</a:t>
            </a:r>
            <a:r>
              <a:rPr lang="en-US" sz="2000">
                <a:solidFill>
                  <a:schemeClr val="bg1"/>
                </a:solidFill>
              </a:rPr>
              <a:t> </a:t>
            </a:r>
            <a:r>
              <a:rPr lang="en-US" sz="2000" err="1">
                <a:solidFill>
                  <a:schemeClr val="bg1"/>
                </a:solidFill>
              </a:rPr>
              <a:t>suscipit</a:t>
            </a:r>
            <a:r>
              <a:rPr lang="en-US" sz="2000">
                <a:solidFill>
                  <a:schemeClr val="bg1"/>
                </a:solidFill>
              </a:rPr>
              <a:t> </a:t>
            </a:r>
            <a:r>
              <a:rPr lang="en-US" sz="2000" err="1">
                <a:solidFill>
                  <a:schemeClr val="bg1"/>
                </a:solidFill>
              </a:rPr>
              <a:t>lobortis</a:t>
            </a:r>
            <a:r>
              <a:rPr lang="en-US" sz="2000">
                <a:solidFill>
                  <a:schemeClr val="bg1"/>
                </a:solidFill>
              </a:rPr>
              <a:t> </a:t>
            </a:r>
            <a:r>
              <a:rPr lang="en-US" sz="2000" err="1">
                <a:solidFill>
                  <a:schemeClr val="bg1"/>
                </a:solidFill>
              </a:rPr>
              <a:t>nisl</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aliquip</a:t>
            </a:r>
            <a:r>
              <a:rPr lang="en-US" sz="2000">
                <a:solidFill>
                  <a:schemeClr val="bg1"/>
                </a:solidFill>
              </a:rPr>
              <a:t> ex </a:t>
            </a:r>
            <a:r>
              <a:rPr lang="en-US" sz="2000" err="1">
                <a:solidFill>
                  <a:schemeClr val="bg1"/>
                </a:solidFill>
              </a:rPr>
              <a:t>ea</a:t>
            </a:r>
            <a:r>
              <a:rPr lang="en-US" sz="2000">
                <a:solidFill>
                  <a:schemeClr val="bg1"/>
                </a:solidFill>
              </a:rPr>
              <a:t> </a:t>
            </a:r>
            <a:r>
              <a:rPr lang="en-US" sz="2000" err="1">
                <a:solidFill>
                  <a:schemeClr val="bg1"/>
                </a:solidFill>
              </a:rPr>
              <a:t>commodo</a:t>
            </a:r>
            <a:r>
              <a:rPr lang="en-US" sz="2000">
                <a:solidFill>
                  <a:schemeClr val="bg1"/>
                </a:solidFill>
              </a:rPr>
              <a:t> </a:t>
            </a:r>
            <a:r>
              <a:rPr lang="en-US" sz="2000" err="1">
                <a:solidFill>
                  <a:schemeClr val="bg1"/>
                </a:solidFill>
              </a:rPr>
              <a:t>consequat</a:t>
            </a:r>
            <a:r>
              <a:rPr lang="en-US" sz="2000">
                <a:solidFill>
                  <a:schemeClr val="bg1"/>
                </a:solidFill>
              </a:rPr>
              <a:t>. Duis </a:t>
            </a:r>
            <a:r>
              <a:rPr lang="en-US" sz="2000" err="1">
                <a:solidFill>
                  <a:schemeClr val="bg1"/>
                </a:solidFill>
              </a:rPr>
              <a:t>autem</a:t>
            </a:r>
            <a:r>
              <a:rPr lang="en-US" sz="2000">
                <a:solidFill>
                  <a:schemeClr val="bg1"/>
                </a:solidFill>
              </a:rPr>
              <a:t> vel </a:t>
            </a:r>
            <a:r>
              <a:rPr lang="en-US" sz="2000" err="1">
                <a:solidFill>
                  <a:schemeClr val="bg1"/>
                </a:solidFill>
              </a:rPr>
              <a:t>eum</a:t>
            </a:r>
            <a:r>
              <a:rPr lang="en-US" sz="2000">
                <a:solidFill>
                  <a:schemeClr val="bg1"/>
                </a:solidFill>
              </a:rPr>
              <a:t> </a:t>
            </a:r>
            <a:r>
              <a:rPr lang="en-US" sz="2000" err="1">
                <a:solidFill>
                  <a:schemeClr val="bg1"/>
                </a:solidFill>
              </a:rPr>
              <a:t>iriure</a:t>
            </a:r>
            <a:r>
              <a:rPr lang="en-US" sz="2000">
                <a:solidFill>
                  <a:schemeClr val="bg1"/>
                </a:solidFill>
              </a:rPr>
              <a:t> dolor in </a:t>
            </a:r>
            <a:r>
              <a:rPr lang="en-US" sz="2000" err="1">
                <a:solidFill>
                  <a:schemeClr val="bg1"/>
                </a:solidFill>
              </a:rPr>
              <a:t>hendrerit</a:t>
            </a:r>
            <a:r>
              <a:rPr lang="en-US" sz="2000">
                <a:solidFill>
                  <a:schemeClr val="bg1"/>
                </a:solidFill>
              </a:rPr>
              <a:t> in </a:t>
            </a:r>
            <a:r>
              <a:rPr lang="en-US" sz="2000" err="1">
                <a:solidFill>
                  <a:schemeClr val="bg1"/>
                </a:solidFill>
              </a:rPr>
              <a:t>vulputate</a:t>
            </a:r>
            <a:r>
              <a:rPr lang="en-US" sz="2000">
                <a:solidFill>
                  <a:schemeClr val="bg1"/>
                </a:solidFill>
              </a:rPr>
              <a:t> </a:t>
            </a:r>
            <a:r>
              <a:rPr lang="en-US" sz="2000" err="1">
                <a:solidFill>
                  <a:schemeClr val="bg1"/>
                </a:solidFill>
              </a:rPr>
              <a:t>velit</a:t>
            </a:r>
            <a:r>
              <a:rPr lang="en-US" sz="2000">
                <a:solidFill>
                  <a:schemeClr val="bg1"/>
                </a:solidFill>
              </a:rPr>
              <a:t> </a:t>
            </a:r>
            <a:r>
              <a:rPr lang="en-US" sz="2000" err="1">
                <a:solidFill>
                  <a:schemeClr val="bg1"/>
                </a:solidFill>
              </a:rPr>
              <a:t>esse</a:t>
            </a:r>
            <a:r>
              <a:rPr lang="en-US" sz="2000">
                <a:solidFill>
                  <a:schemeClr val="bg1"/>
                </a:solidFill>
              </a:rPr>
              <a:t> </a:t>
            </a:r>
            <a:r>
              <a:rPr lang="en-US" sz="2000" err="1">
                <a:solidFill>
                  <a:schemeClr val="bg1"/>
                </a:solidFill>
              </a:rPr>
              <a:t>molestie</a:t>
            </a:r>
            <a:r>
              <a:rPr lang="en-US" sz="2000">
                <a:solidFill>
                  <a:schemeClr val="bg1"/>
                </a:solidFill>
              </a:rPr>
              <a:t> </a:t>
            </a:r>
            <a:r>
              <a:rPr lang="en-US" sz="2000" err="1">
                <a:solidFill>
                  <a:schemeClr val="bg1"/>
                </a:solidFill>
              </a:rPr>
              <a:t>consequat</a:t>
            </a:r>
            <a:r>
              <a:rPr lang="en-US" sz="2000">
                <a:solidFill>
                  <a:schemeClr val="bg1"/>
                </a:solidFill>
              </a:rPr>
              <a:t>, vel </a:t>
            </a:r>
            <a:r>
              <a:rPr lang="en-US" sz="2000" err="1">
                <a:solidFill>
                  <a:schemeClr val="bg1"/>
                </a:solidFill>
              </a:rPr>
              <a:t>illum</a:t>
            </a:r>
            <a:r>
              <a:rPr lang="en-US" sz="2000">
                <a:solidFill>
                  <a:schemeClr val="bg1"/>
                </a:solidFill>
              </a:rPr>
              <a:t> dolore </a:t>
            </a:r>
            <a:r>
              <a:rPr lang="en-US" sz="2000" err="1">
                <a:solidFill>
                  <a:schemeClr val="bg1"/>
                </a:solidFill>
              </a:rPr>
              <a:t>eu</a:t>
            </a:r>
            <a:r>
              <a:rPr lang="en-US" sz="2000">
                <a:solidFill>
                  <a:schemeClr val="bg1"/>
                </a:solidFill>
              </a:rPr>
              <a:t> </a:t>
            </a:r>
            <a:r>
              <a:rPr lang="en-US" sz="2000" err="1">
                <a:solidFill>
                  <a:schemeClr val="bg1"/>
                </a:solidFill>
              </a:rPr>
              <a:t>feugiat</a:t>
            </a:r>
            <a:r>
              <a:rPr lang="en-US" sz="2000">
                <a:solidFill>
                  <a:schemeClr val="bg1"/>
                </a:solidFill>
              </a:rPr>
              <a:t> </a:t>
            </a:r>
            <a:r>
              <a:rPr lang="en-US" sz="2000" err="1">
                <a:solidFill>
                  <a:schemeClr val="bg1"/>
                </a:solidFill>
              </a:rPr>
              <a:t>nulla</a:t>
            </a:r>
            <a:r>
              <a:rPr lang="en-US" sz="2000">
                <a:solidFill>
                  <a:schemeClr val="bg1"/>
                </a:solidFill>
              </a:rPr>
              <a:t> </a:t>
            </a:r>
            <a:r>
              <a:rPr lang="en-US" sz="2000" err="1">
                <a:solidFill>
                  <a:schemeClr val="bg1"/>
                </a:solidFill>
              </a:rPr>
              <a:t>facilisis</a:t>
            </a:r>
            <a:r>
              <a:rPr lang="en-US" sz="2000">
                <a:solidFill>
                  <a:schemeClr val="bg1"/>
                </a:solidFill>
              </a:rPr>
              <a:t>.</a:t>
            </a:r>
            <a:br>
              <a:rPr lang="en-US" sz="2000">
                <a:solidFill>
                  <a:schemeClr val="bg1"/>
                </a:solidFill>
              </a:rPr>
            </a:br>
            <a:br>
              <a:rPr lang="en-US" sz="2000">
                <a:solidFill>
                  <a:schemeClr val="bg1"/>
                </a:solidFill>
              </a:rPr>
            </a:br>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2000">
                <a:solidFill>
                  <a:schemeClr val="bg1"/>
                </a:solidFill>
              </a:rPr>
              <a:t> </a:t>
            </a:r>
            <a:r>
              <a:rPr lang="en-US" sz="2000" err="1">
                <a:solidFill>
                  <a:schemeClr val="bg1"/>
                </a:solidFill>
              </a:rPr>
              <a:t>adipiscing</a:t>
            </a:r>
            <a:r>
              <a:rPr lang="en-US" sz="2000">
                <a:solidFill>
                  <a:schemeClr val="bg1"/>
                </a:solidFill>
              </a:rPr>
              <a:t> </a:t>
            </a:r>
            <a:r>
              <a:rPr lang="en-US" sz="2000" err="1">
                <a:solidFill>
                  <a:schemeClr val="bg1"/>
                </a:solidFill>
              </a:rPr>
              <a:t>elit</a:t>
            </a:r>
            <a:r>
              <a:rPr lang="en-US" sz="2000">
                <a:solidFill>
                  <a:schemeClr val="bg1"/>
                </a:solidFill>
              </a:rPr>
              <a:t>, sed diam </a:t>
            </a:r>
            <a:r>
              <a:rPr lang="en-US" sz="2000" err="1">
                <a:solidFill>
                  <a:schemeClr val="bg1"/>
                </a:solidFill>
              </a:rPr>
              <a:t>nonummy</a:t>
            </a:r>
            <a:r>
              <a:rPr lang="en-US" sz="2000">
                <a:solidFill>
                  <a:schemeClr val="bg1"/>
                </a:solidFill>
              </a:rPr>
              <a:t> </a:t>
            </a:r>
            <a:r>
              <a:rPr lang="en-US" sz="2000" err="1">
                <a:solidFill>
                  <a:schemeClr val="bg1"/>
                </a:solidFill>
              </a:rPr>
              <a:t>nibh</a:t>
            </a:r>
            <a:r>
              <a:rPr lang="en-US" sz="2000">
                <a:solidFill>
                  <a:schemeClr val="bg1"/>
                </a:solidFill>
              </a:rPr>
              <a:t> </a:t>
            </a:r>
            <a:r>
              <a:rPr lang="en-US" sz="2000" err="1">
                <a:solidFill>
                  <a:schemeClr val="bg1"/>
                </a:solidFill>
              </a:rPr>
              <a:t>euismod</a:t>
            </a:r>
            <a:r>
              <a:rPr lang="en-US" sz="2000">
                <a:solidFill>
                  <a:schemeClr val="bg1"/>
                </a:solidFill>
              </a:rPr>
              <a:t> </a:t>
            </a:r>
            <a:r>
              <a:rPr lang="en-US" sz="2000" err="1">
                <a:solidFill>
                  <a:schemeClr val="bg1"/>
                </a:solidFill>
              </a:rPr>
              <a:t>tincidunt</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laoreet</a:t>
            </a:r>
            <a:r>
              <a:rPr lang="en-US" sz="2000">
                <a:solidFill>
                  <a:schemeClr val="bg1"/>
                </a:solidFill>
              </a:rPr>
              <a:t> dolore magna </a:t>
            </a:r>
            <a:r>
              <a:rPr lang="en-US" sz="2000" err="1">
                <a:solidFill>
                  <a:schemeClr val="bg1"/>
                </a:solidFill>
              </a:rPr>
              <a:t>aliquam</a:t>
            </a:r>
            <a:r>
              <a:rPr lang="en-US" sz="2000">
                <a:solidFill>
                  <a:schemeClr val="bg1"/>
                </a:solidFill>
              </a:rPr>
              <a:t> </a:t>
            </a:r>
            <a:r>
              <a:rPr lang="en-US" sz="2000" err="1">
                <a:solidFill>
                  <a:schemeClr val="bg1"/>
                </a:solidFill>
              </a:rPr>
              <a:t>erat</a:t>
            </a:r>
            <a:r>
              <a:rPr lang="en-US" sz="2000">
                <a:solidFill>
                  <a:schemeClr val="bg1"/>
                </a:solidFill>
              </a:rPr>
              <a:t> </a:t>
            </a:r>
            <a:r>
              <a:rPr lang="en-US" sz="2000" err="1">
                <a:solidFill>
                  <a:schemeClr val="bg1"/>
                </a:solidFill>
              </a:rPr>
              <a:t>volutpat</a:t>
            </a:r>
            <a:r>
              <a:rPr lang="en-US" sz="2000">
                <a:solidFill>
                  <a:schemeClr val="bg1"/>
                </a:solidFill>
              </a:rPr>
              <a:t>. Ut </a:t>
            </a:r>
            <a:r>
              <a:rPr lang="en-US" sz="2000" err="1">
                <a:solidFill>
                  <a:schemeClr val="bg1"/>
                </a:solidFill>
              </a:rPr>
              <a:t>wisi</a:t>
            </a:r>
            <a:r>
              <a:rPr lang="en-US" sz="2000">
                <a:solidFill>
                  <a:schemeClr val="bg1"/>
                </a:solidFill>
              </a:rPr>
              <a:t> </a:t>
            </a:r>
            <a:r>
              <a:rPr lang="en-US" sz="2000" err="1">
                <a:solidFill>
                  <a:schemeClr val="bg1"/>
                </a:solidFill>
              </a:rPr>
              <a:t>enim</a:t>
            </a:r>
            <a:r>
              <a:rPr lang="en-US" sz="2000">
                <a:solidFill>
                  <a:schemeClr val="bg1"/>
                </a:solidFill>
              </a:rPr>
              <a:t> ad minim </a:t>
            </a:r>
            <a:r>
              <a:rPr lang="en-US" sz="2000" err="1">
                <a:solidFill>
                  <a:schemeClr val="bg1"/>
                </a:solidFill>
              </a:rPr>
              <a:t>veniam</a:t>
            </a:r>
            <a:r>
              <a:rPr lang="en-US" sz="2000">
                <a:solidFill>
                  <a:schemeClr val="bg1"/>
                </a:solidFill>
              </a:rPr>
              <a:t>, </a:t>
            </a:r>
            <a:r>
              <a:rPr lang="en-US" sz="2000" err="1">
                <a:solidFill>
                  <a:schemeClr val="bg1"/>
                </a:solidFill>
              </a:rPr>
              <a:t>quis</a:t>
            </a:r>
            <a:r>
              <a:rPr lang="en-US" sz="2000">
                <a:solidFill>
                  <a:schemeClr val="bg1"/>
                </a:solidFill>
              </a:rPr>
              <a:t> </a:t>
            </a:r>
            <a:r>
              <a:rPr lang="en-US" sz="2000" err="1">
                <a:solidFill>
                  <a:schemeClr val="bg1"/>
                </a:solidFill>
              </a:rPr>
              <a:t>nostrud</a:t>
            </a:r>
            <a:r>
              <a:rPr lang="en-US" sz="2000">
                <a:solidFill>
                  <a:schemeClr val="bg1"/>
                </a:solidFill>
              </a:rPr>
              <a:t> </a:t>
            </a:r>
            <a:r>
              <a:rPr lang="en-US" sz="2000" err="1">
                <a:solidFill>
                  <a:schemeClr val="bg1"/>
                </a:solidFill>
              </a:rPr>
              <a:t>exerci</a:t>
            </a:r>
            <a:r>
              <a:rPr lang="en-US" sz="2000">
                <a:solidFill>
                  <a:schemeClr val="bg1"/>
                </a:solidFill>
              </a:rPr>
              <a:t> </a:t>
            </a:r>
            <a:r>
              <a:rPr lang="en-US" sz="2000" err="1">
                <a:solidFill>
                  <a:schemeClr val="bg1"/>
                </a:solidFill>
              </a:rPr>
              <a:t>tation</a:t>
            </a:r>
            <a:r>
              <a:rPr lang="en-US" sz="2000">
                <a:solidFill>
                  <a:schemeClr val="bg1"/>
                </a:solidFill>
              </a:rPr>
              <a:t> </a:t>
            </a:r>
            <a:r>
              <a:rPr lang="en-US" sz="2000" err="1">
                <a:solidFill>
                  <a:schemeClr val="bg1"/>
                </a:solidFill>
              </a:rPr>
              <a:t>ullamcorper</a:t>
            </a:r>
            <a:r>
              <a:rPr lang="en-US" sz="2000">
                <a:solidFill>
                  <a:schemeClr val="bg1"/>
                </a:solidFill>
              </a:rPr>
              <a:t> </a:t>
            </a:r>
            <a:r>
              <a:rPr lang="en-US" sz="2000" err="1">
                <a:solidFill>
                  <a:schemeClr val="bg1"/>
                </a:solidFill>
              </a:rPr>
              <a:t>suscipit</a:t>
            </a:r>
            <a:r>
              <a:rPr lang="en-US" sz="2000">
                <a:solidFill>
                  <a:schemeClr val="bg1"/>
                </a:solidFill>
              </a:rPr>
              <a:t> </a:t>
            </a:r>
            <a:r>
              <a:rPr lang="en-US" sz="2000" err="1">
                <a:solidFill>
                  <a:schemeClr val="bg1"/>
                </a:solidFill>
              </a:rPr>
              <a:t>lobortis</a:t>
            </a:r>
            <a:r>
              <a:rPr lang="en-US" sz="2000">
                <a:solidFill>
                  <a:schemeClr val="bg1"/>
                </a:solidFill>
              </a:rPr>
              <a:t> </a:t>
            </a:r>
            <a:r>
              <a:rPr lang="en-US" sz="2000" err="1">
                <a:solidFill>
                  <a:schemeClr val="bg1"/>
                </a:solidFill>
              </a:rPr>
              <a:t>nisl</a:t>
            </a:r>
            <a:r>
              <a:rPr lang="en-US" sz="2000">
                <a:solidFill>
                  <a:schemeClr val="bg1"/>
                </a:solidFill>
              </a:rPr>
              <a:t> </a:t>
            </a:r>
            <a:r>
              <a:rPr lang="en-US" sz="2000" err="1">
                <a:solidFill>
                  <a:schemeClr val="bg1"/>
                </a:solidFill>
              </a:rPr>
              <a:t>ut</a:t>
            </a:r>
            <a:r>
              <a:rPr lang="en-US" sz="2000">
                <a:solidFill>
                  <a:schemeClr val="bg1"/>
                </a:solidFill>
              </a:rPr>
              <a:t> </a:t>
            </a:r>
            <a:r>
              <a:rPr lang="en-US" sz="2000" err="1">
                <a:solidFill>
                  <a:schemeClr val="bg1"/>
                </a:solidFill>
              </a:rPr>
              <a:t>aliquip</a:t>
            </a:r>
            <a:r>
              <a:rPr lang="en-US" sz="2000">
                <a:solidFill>
                  <a:schemeClr val="bg1"/>
                </a:solidFill>
              </a:rPr>
              <a:t> ex </a:t>
            </a:r>
            <a:r>
              <a:rPr lang="en-US" sz="2000" err="1">
                <a:solidFill>
                  <a:schemeClr val="bg1"/>
                </a:solidFill>
              </a:rPr>
              <a:t>ea</a:t>
            </a:r>
            <a:r>
              <a:rPr lang="en-US" sz="2000">
                <a:solidFill>
                  <a:schemeClr val="bg1"/>
                </a:solidFill>
              </a:rPr>
              <a:t> </a:t>
            </a:r>
            <a:r>
              <a:rPr lang="en-US" sz="2000" err="1">
                <a:solidFill>
                  <a:schemeClr val="bg1"/>
                </a:solidFill>
              </a:rPr>
              <a:t>commodo</a:t>
            </a:r>
            <a:r>
              <a:rPr lang="en-US" sz="2000">
                <a:solidFill>
                  <a:schemeClr val="bg1"/>
                </a:solidFill>
              </a:rPr>
              <a:t> </a:t>
            </a:r>
            <a:r>
              <a:rPr lang="en-US" sz="2000" err="1">
                <a:solidFill>
                  <a:schemeClr val="bg1"/>
                </a:solidFill>
              </a:rPr>
              <a:t>consequat</a:t>
            </a:r>
            <a:r>
              <a:rPr lang="en-US" sz="2000">
                <a:solidFill>
                  <a:schemeClr val="bg1"/>
                </a:solidFill>
              </a:rPr>
              <a:t>. Duis </a:t>
            </a:r>
            <a:r>
              <a:rPr lang="en-US" sz="2000" err="1">
                <a:solidFill>
                  <a:schemeClr val="bg1"/>
                </a:solidFill>
              </a:rPr>
              <a:t>autem</a:t>
            </a:r>
            <a:r>
              <a:rPr lang="en-US" sz="2000">
                <a:solidFill>
                  <a:schemeClr val="bg1"/>
                </a:solidFill>
              </a:rPr>
              <a:t> vel </a:t>
            </a:r>
            <a:r>
              <a:rPr lang="en-US" sz="2000" err="1">
                <a:solidFill>
                  <a:schemeClr val="bg1"/>
                </a:solidFill>
              </a:rPr>
              <a:t>eum</a:t>
            </a:r>
            <a:r>
              <a:rPr lang="en-US" sz="2000">
                <a:solidFill>
                  <a:schemeClr val="bg1"/>
                </a:solidFill>
              </a:rPr>
              <a:t> </a:t>
            </a:r>
            <a:r>
              <a:rPr lang="en-US" sz="2000" err="1">
                <a:solidFill>
                  <a:schemeClr val="bg1"/>
                </a:solidFill>
              </a:rPr>
              <a:t>iriure</a:t>
            </a:r>
            <a:r>
              <a:rPr lang="en-US" sz="2000">
                <a:solidFill>
                  <a:schemeClr val="bg1"/>
                </a:solidFill>
              </a:rPr>
              <a:t> dolor in </a:t>
            </a:r>
            <a:r>
              <a:rPr lang="en-US" sz="2000" err="1">
                <a:solidFill>
                  <a:schemeClr val="bg1"/>
                </a:solidFill>
              </a:rPr>
              <a:t>hendrerit</a:t>
            </a:r>
            <a:r>
              <a:rPr lang="en-US" sz="2000">
                <a:solidFill>
                  <a:schemeClr val="bg1"/>
                </a:solidFill>
              </a:rPr>
              <a:t> in </a:t>
            </a:r>
            <a:r>
              <a:rPr lang="en-US" sz="2000" err="1">
                <a:solidFill>
                  <a:schemeClr val="bg1"/>
                </a:solidFill>
              </a:rPr>
              <a:t>vulputate</a:t>
            </a:r>
            <a:r>
              <a:rPr lang="en-US" sz="2000">
                <a:solidFill>
                  <a:schemeClr val="bg1"/>
                </a:solidFill>
              </a:rPr>
              <a:t> </a:t>
            </a:r>
            <a:r>
              <a:rPr lang="en-US" sz="2000" err="1">
                <a:solidFill>
                  <a:schemeClr val="bg1"/>
                </a:solidFill>
              </a:rPr>
              <a:t>velit</a:t>
            </a:r>
            <a:r>
              <a:rPr lang="en-US" sz="2000">
                <a:solidFill>
                  <a:schemeClr val="bg1"/>
                </a:solidFill>
              </a:rPr>
              <a:t> </a:t>
            </a:r>
            <a:r>
              <a:rPr lang="en-US" sz="2000" err="1">
                <a:solidFill>
                  <a:schemeClr val="bg1"/>
                </a:solidFill>
              </a:rPr>
              <a:t>esse</a:t>
            </a:r>
            <a:r>
              <a:rPr lang="en-US" sz="2000">
                <a:solidFill>
                  <a:schemeClr val="bg1"/>
                </a:solidFill>
              </a:rPr>
              <a:t> </a:t>
            </a:r>
            <a:r>
              <a:rPr lang="en-US" sz="2000" err="1">
                <a:solidFill>
                  <a:schemeClr val="bg1"/>
                </a:solidFill>
              </a:rPr>
              <a:t>molestie</a:t>
            </a:r>
            <a:r>
              <a:rPr lang="en-US" sz="2000">
                <a:solidFill>
                  <a:schemeClr val="bg1"/>
                </a:solidFill>
              </a:rPr>
              <a:t> </a:t>
            </a:r>
            <a:r>
              <a:rPr lang="en-US" sz="2000" err="1">
                <a:solidFill>
                  <a:schemeClr val="bg1"/>
                </a:solidFill>
              </a:rPr>
              <a:t>consequat</a:t>
            </a:r>
            <a:r>
              <a:rPr lang="en-US" sz="2000">
                <a:solidFill>
                  <a:schemeClr val="bg1"/>
                </a:solidFill>
              </a:rPr>
              <a:t>, vel </a:t>
            </a:r>
            <a:r>
              <a:rPr lang="en-US" sz="2000" err="1">
                <a:solidFill>
                  <a:schemeClr val="bg1"/>
                </a:solidFill>
              </a:rPr>
              <a:t>illum</a:t>
            </a:r>
            <a:r>
              <a:rPr lang="en-US" sz="2000">
                <a:solidFill>
                  <a:schemeClr val="bg1"/>
                </a:solidFill>
              </a:rPr>
              <a:t> dolore </a:t>
            </a:r>
            <a:r>
              <a:rPr lang="en-US" sz="2000" err="1">
                <a:solidFill>
                  <a:schemeClr val="bg1"/>
                </a:solidFill>
              </a:rPr>
              <a:t>eu</a:t>
            </a:r>
            <a:r>
              <a:rPr lang="en-US" sz="2000">
                <a:solidFill>
                  <a:schemeClr val="bg1"/>
                </a:solidFill>
              </a:rPr>
              <a:t> </a:t>
            </a:r>
            <a:r>
              <a:rPr lang="en-US" sz="2000" err="1">
                <a:solidFill>
                  <a:schemeClr val="bg1"/>
                </a:solidFill>
              </a:rPr>
              <a:t>feugiat</a:t>
            </a:r>
            <a:r>
              <a:rPr lang="en-US" sz="2000">
                <a:solidFill>
                  <a:schemeClr val="bg1"/>
                </a:solidFill>
              </a:rPr>
              <a:t> </a:t>
            </a:r>
            <a:r>
              <a:rPr lang="en-US" sz="2000" err="1">
                <a:solidFill>
                  <a:schemeClr val="bg1"/>
                </a:solidFill>
              </a:rPr>
              <a:t>nulla</a:t>
            </a:r>
            <a:r>
              <a:rPr lang="en-US" sz="2000">
                <a:solidFill>
                  <a:schemeClr val="bg1"/>
                </a:solidFill>
              </a:rPr>
              <a:t> </a:t>
            </a:r>
            <a:r>
              <a:rPr lang="en-US" sz="2000" err="1">
                <a:solidFill>
                  <a:schemeClr val="bg1"/>
                </a:solidFill>
              </a:rPr>
              <a:t>facilisis</a:t>
            </a:r>
            <a:r>
              <a:rPr lang="en-US" sz="2000">
                <a:solidFill>
                  <a:schemeClr val="bg1"/>
                </a:solidFill>
              </a:rPr>
              <a:t>.</a:t>
            </a:r>
            <a:endParaRPr lang="en-US" sz="2000"/>
          </a:p>
        </p:txBody>
      </p:sp>
    </p:spTree>
    <p:extLst>
      <p:ext uri="{BB962C8B-B14F-4D97-AF65-F5344CB8AC3E}">
        <p14:creationId xmlns:p14="http://schemas.microsoft.com/office/powerpoint/2010/main" val="24960476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BODY_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AA9D17-12CE-DD49-A7C9-536DA5E58A40}"/>
              </a:ext>
            </a:extLst>
          </p:cNvPr>
          <p:cNvSpPr>
            <a:spLocks noGrp="1"/>
          </p:cNvSpPr>
          <p:nvPr>
            <p:ph type="body" sz="quarter" idx="11" hasCustomPrompt="1"/>
          </p:nvPr>
        </p:nvSpPr>
        <p:spPr>
          <a:xfrm>
            <a:off x="838200" y="1156362"/>
            <a:ext cx="10238117" cy="169068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a:t>
            </a:r>
          </a:p>
          <a:p>
            <a:pPr lvl="0"/>
            <a:endParaRPr lang="en-US"/>
          </a:p>
        </p:txBody>
      </p:sp>
      <p:sp>
        <p:nvSpPr>
          <p:cNvPr id="6" name="Text Placeholder 5">
            <a:extLst>
              <a:ext uri="{FF2B5EF4-FFF2-40B4-BE49-F238E27FC236}">
                <a16:creationId xmlns:a16="http://schemas.microsoft.com/office/drawing/2014/main" id="{56BEC836-055D-3C4F-B162-84318362EE95}"/>
              </a:ext>
            </a:extLst>
          </p:cNvPr>
          <p:cNvSpPr>
            <a:spLocks noGrp="1"/>
          </p:cNvSpPr>
          <p:nvPr>
            <p:ph type="body" sz="quarter" idx="12" hasCustomPrompt="1"/>
          </p:nvPr>
        </p:nvSpPr>
        <p:spPr>
          <a:xfrm>
            <a:off x="838200" y="3014700"/>
            <a:ext cx="4786313" cy="338137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erat</a:t>
            </a:r>
            <a:r>
              <a:rPr lang="en-US"/>
              <a:t> dolor sit </a:t>
            </a:r>
            <a:r>
              <a:rPr lang="en-US" err="1"/>
              <a:t>amet</a:t>
            </a:r>
            <a:r>
              <a:rPr lang="en-US"/>
              <a:t> </a:t>
            </a:r>
            <a:r>
              <a:rPr lang="en-US" err="1"/>
              <a:t>nibh</a:t>
            </a:r>
            <a:r>
              <a:rPr lang="en-US"/>
              <a:t>. </a:t>
            </a:r>
          </a:p>
          <a:p>
            <a:pPr lvl="0"/>
            <a:endParaRPr lang="en-US"/>
          </a:p>
        </p:txBody>
      </p:sp>
      <p:sp>
        <p:nvSpPr>
          <p:cNvPr id="9" name="Text Placeholder 5">
            <a:extLst>
              <a:ext uri="{FF2B5EF4-FFF2-40B4-BE49-F238E27FC236}">
                <a16:creationId xmlns:a16="http://schemas.microsoft.com/office/drawing/2014/main" id="{55635B98-D119-2143-9B9A-089D29C947A7}"/>
              </a:ext>
            </a:extLst>
          </p:cNvPr>
          <p:cNvSpPr>
            <a:spLocks noGrp="1"/>
          </p:cNvSpPr>
          <p:nvPr>
            <p:ph type="body" sz="quarter" idx="13" hasCustomPrompt="1"/>
          </p:nvPr>
        </p:nvSpPr>
        <p:spPr>
          <a:xfrm>
            <a:off x="6290004" y="3014700"/>
            <a:ext cx="4786313" cy="338137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erat</a:t>
            </a:r>
            <a:r>
              <a:rPr lang="en-US"/>
              <a:t> dolor sit </a:t>
            </a:r>
            <a:r>
              <a:rPr lang="en-US" err="1"/>
              <a:t>amet</a:t>
            </a:r>
            <a:r>
              <a:rPr lang="en-US"/>
              <a:t> </a:t>
            </a:r>
            <a:r>
              <a:rPr lang="en-US" err="1"/>
              <a:t>nibh</a:t>
            </a:r>
            <a:r>
              <a:rPr lang="en-US"/>
              <a:t>. </a:t>
            </a:r>
          </a:p>
          <a:p>
            <a:pPr lvl="0"/>
            <a:endParaRPr lang="en-US"/>
          </a:p>
        </p:txBody>
      </p:sp>
    </p:spTree>
    <p:extLst>
      <p:ext uri="{BB962C8B-B14F-4D97-AF65-F5344CB8AC3E}">
        <p14:creationId xmlns:p14="http://schemas.microsoft.com/office/powerpoint/2010/main" val="35435354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LUMN_CHAR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6BEC836-055D-3C4F-B162-84318362EE95}"/>
              </a:ext>
            </a:extLst>
          </p:cNvPr>
          <p:cNvSpPr>
            <a:spLocks noGrp="1"/>
          </p:cNvSpPr>
          <p:nvPr>
            <p:ph type="body" sz="quarter" idx="12" hasCustomPrompt="1"/>
          </p:nvPr>
        </p:nvSpPr>
        <p:spPr>
          <a:xfrm>
            <a:off x="838200" y="2381012"/>
            <a:ext cx="3871823" cy="338137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erat</a:t>
            </a:r>
            <a:r>
              <a:rPr lang="en-US"/>
              <a:t> dolor sit </a:t>
            </a:r>
            <a:r>
              <a:rPr lang="en-US" err="1"/>
              <a:t>amet</a:t>
            </a:r>
            <a:r>
              <a:rPr lang="en-US"/>
              <a:t> </a:t>
            </a:r>
            <a:r>
              <a:rPr lang="en-US" err="1"/>
              <a:t>nibh</a:t>
            </a:r>
            <a:r>
              <a:rPr lang="en-US"/>
              <a:t>. </a:t>
            </a:r>
          </a:p>
          <a:p>
            <a:pPr lvl="0"/>
            <a:endParaRPr lang="en-US"/>
          </a:p>
        </p:txBody>
      </p:sp>
      <p:sp>
        <p:nvSpPr>
          <p:cNvPr id="7" name="Rectangle 6">
            <a:extLst>
              <a:ext uri="{FF2B5EF4-FFF2-40B4-BE49-F238E27FC236}">
                <a16:creationId xmlns:a16="http://schemas.microsoft.com/office/drawing/2014/main" id="{30C64B5E-8F8C-9940-9B90-4387DCCBBEDA}"/>
              </a:ext>
            </a:extLst>
          </p:cNvPr>
          <p:cNvSpPr/>
          <p:nvPr userDrawn="1"/>
        </p:nvSpPr>
        <p:spPr>
          <a:xfrm>
            <a:off x="4988689" y="731520"/>
            <a:ext cx="6571939" cy="5394960"/>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B04DCFD-563A-6D4E-B799-05F1451F7FE1}"/>
              </a:ext>
            </a:extLst>
          </p:cNvPr>
          <p:cNvSpPr txBox="1"/>
          <p:nvPr userDrawn="1"/>
        </p:nvSpPr>
        <p:spPr>
          <a:xfrm>
            <a:off x="6149766" y="3198167"/>
            <a:ext cx="4249783" cy="461665"/>
          </a:xfrm>
          <a:prstGeom prst="rect">
            <a:avLst/>
          </a:prstGeom>
          <a:noFill/>
        </p:spPr>
        <p:txBody>
          <a:bodyPr wrap="square" rtlCol="0">
            <a:spAutoFit/>
          </a:bodyPr>
          <a:lstStyle/>
          <a:p>
            <a:pPr algn="ctr"/>
            <a:r>
              <a:rPr lang="en-US" sz="2400">
                <a:solidFill>
                  <a:schemeClr val="bg1"/>
                </a:solidFill>
              </a:rPr>
              <a:t>PLACE CHART/DATA HERE</a:t>
            </a:r>
          </a:p>
        </p:txBody>
      </p:sp>
      <p:sp>
        <p:nvSpPr>
          <p:cNvPr id="11" name="Title 9">
            <a:extLst>
              <a:ext uri="{FF2B5EF4-FFF2-40B4-BE49-F238E27FC236}">
                <a16:creationId xmlns:a16="http://schemas.microsoft.com/office/drawing/2014/main" id="{7A7EF12B-3183-7348-B314-F1A7EC90E53C}"/>
              </a:ext>
            </a:extLst>
          </p:cNvPr>
          <p:cNvSpPr>
            <a:spLocks noGrp="1"/>
          </p:cNvSpPr>
          <p:nvPr>
            <p:ph type="title" hasCustomPrompt="1"/>
          </p:nvPr>
        </p:nvSpPr>
        <p:spPr>
          <a:xfrm>
            <a:off x="838200" y="691356"/>
            <a:ext cx="10515600" cy="1325563"/>
          </a:xfrm>
        </p:spPr>
        <p:txBody>
          <a:bodyPr/>
          <a:lstStyle>
            <a:lvl1pPr algn="l">
              <a:defRPr sz="5400" b="1"/>
            </a:lvl1pPr>
          </a:lstStyle>
          <a:p>
            <a:r>
              <a:rPr lang="en-US"/>
              <a:t>Headline</a:t>
            </a:r>
          </a:p>
        </p:txBody>
      </p:sp>
    </p:spTree>
    <p:extLst>
      <p:ext uri="{BB962C8B-B14F-4D97-AF65-F5344CB8AC3E}">
        <p14:creationId xmlns:p14="http://schemas.microsoft.com/office/powerpoint/2010/main" val="3580204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RT_ICONS_TITLES">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7A7EF12B-3183-7348-B314-F1A7EC90E53C}"/>
              </a:ext>
            </a:extLst>
          </p:cNvPr>
          <p:cNvSpPr>
            <a:spLocks noGrp="1"/>
          </p:cNvSpPr>
          <p:nvPr>
            <p:ph type="title" hasCustomPrompt="1"/>
          </p:nvPr>
        </p:nvSpPr>
        <p:spPr>
          <a:xfrm>
            <a:off x="838200" y="691356"/>
            <a:ext cx="10515600" cy="1325563"/>
          </a:xfrm>
        </p:spPr>
        <p:txBody>
          <a:bodyPr/>
          <a:lstStyle>
            <a:lvl1pPr algn="l">
              <a:defRPr sz="5400" b="1"/>
            </a:lvl1pPr>
          </a:lstStyle>
          <a:p>
            <a:r>
              <a:rPr lang="en-US"/>
              <a:t>Headline</a:t>
            </a:r>
          </a:p>
        </p:txBody>
      </p:sp>
      <p:sp>
        <p:nvSpPr>
          <p:cNvPr id="12" name="Rectangle 11">
            <a:extLst>
              <a:ext uri="{FF2B5EF4-FFF2-40B4-BE49-F238E27FC236}">
                <a16:creationId xmlns:a16="http://schemas.microsoft.com/office/drawing/2014/main" id="{F8A0DF71-3981-4B44-B2FB-81DF17C17A8D}"/>
              </a:ext>
            </a:extLst>
          </p:cNvPr>
          <p:cNvSpPr/>
          <p:nvPr userDrawn="1"/>
        </p:nvSpPr>
        <p:spPr>
          <a:xfrm>
            <a:off x="838200" y="1859542"/>
            <a:ext cx="7158445" cy="4341608"/>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90B3725-5358-FE4D-8D89-5494D3F15E52}"/>
              </a:ext>
            </a:extLst>
          </p:cNvPr>
          <p:cNvSpPr txBox="1"/>
          <p:nvPr userDrawn="1"/>
        </p:nvSpPr>
        <p:spPr>
          <a:xfrm>
            <a:off x="2292530" y="3799513"/>
            <a:ext cx="4249783" cy="461665"/>
          </a:xfrm>
          <a:prstGeom prst="rect">
            <a:avLst/>
          </a:prstGeom>
          <a:noFill/>
        </p:spPr>
        <p:txBody>
          <a:bodyPr wrap="square" rtlCol="0">
            <a:spAutoFit/>
          </a:bodyPr>
          <a:lstStyle/>
          <a:p>
            <a:pPr algn="ctr"/>
            <a:r>
              <a:rPr lang="en-US" sz="2400">
                <a:solidFill>
                  <a:schemeClr val="bg1"/>
                </a:solidFill>
              </a:rPr>
              <a:t>PLACE CHART/DATA HERE</a:t>
            </a:r>
          </a:p>
        </p:txBody>
      </p:sp>
      <p:sp>
        <p:nvSpPr>
          <p:cNvPr id="3" name="Text Placeholder 2">
            <a:extLst>
              <a:ext uri="{FF2B5EF4-FFF2-40B4-BE49-F238E27FC236}">
                <a16:creationId xmlns:a16="http://schemas.microsoft.com/office/drawing/2014/main" id="{611B6E6D-E452-534C-89F6-7D164E2D3E76}"/>
              </a:ext>
            </a:extLst>
          </p:cNvPr>
          <p:cNvSpPr>
            <a:spLocks noGrp="1"/>
          </p:cNvSpPr>
          <p:nvPr>
            <p:ph type="body" sz="quarter" idx="10" hasCustomPrompt="1"/>
          </p:nvPr>
        </p:nvSpPr>
        <p:spPr>
          <a:xfrm>
            <a:off x="9555485" y="2485639"/>
            <a:ext cx="1879600" cy="412750"/>
          </a:xfrm>
        </p:spPr>
        <p:txBody>
          <a:bodyPr/>
          <a:lstStyle>
            <a:lvl1pPr marL="0" indent="0" algn="ctr">
              <a:buNone/>
              <a:defRPr sz="2000"/>
            </a:lvl1pPr>
          </a:lstStyle>
          <a:p>
            <a:pPr lvl="0"/>
            <a:r>
              <a:rPr lang="en-US"/>
              <a:t>Title</a:t>
            </a:r>
          </a:p>
        </p:txBody>
      </p:sp>
      <p:sp>
        <p:nvSpPr>
          <p:cNvPr id="17" name="Text Placeholder 2">
            <a:extLst>
              <a:ext uri="{FF2B5EF4-FFF2-40B4-BE49-F238E27FC236}">
                <a16:creationId xmlns:a16="http://schemas.microsoft.com/office/drawing/2014/main" id="{A31CF033-6348-A74E-83BF-91A78E48D7B7}"/>
              </a:ext>
            </a:extLst>
          </p:cNvPr>
          <p:cNvSpPr>
            <a:spLocks noGrp="1"/>
          </p:cNvSpPr>
          <p:nvPr>
            <p:ph type="body" sz="quarter" idx="11" hasCustomPrompt="1"/>
          </p:nvPr>
        </p:nvSpPr>
        <p:spPr>
          <a:xfrm>
            <a:off x="9555485" y="3772572"/>
            <a:ext cx="1879600" cy="412750"/>
          </a:xfrm>
        </p:spPr>
        <p:txBody>
          <a:bodyPr/>
          <a:lstStyle>
            <a:lvl1pPr marL="0" indent="0" algn="ctr">
              <a:buNone/>
              <a:defRPr sz="2000"/>
            </a:lvl1pPr>
          </a:lstStyle>
          <a:p>
            <a:pPr lvl="0"/>
            <a:r>
              <a:rPr lang="en-US"/>
              <a:t>Title</a:t>
            </a:r>
          </a:p>
        </p:txBody>
      </p:sp>
      <p:sp>
        <p:nvSpPr>
          <p:cNvPr id="18" name="Text Placeholder 2">
            <a:extLst>
              <a:ext uri="{FF2B5EF4-FFF2-40B4-BE49-F238E27FC236}">
                <a16:creationId xmlns:a16="http://schemas.microsoft.com/office/drawing/2014/main" id="{09738272-6D12-9A4B-9AFF-967F6697D4B3}"/>
              </a:ext>
            </a:extLst>
          </p:cNvPr>
          <p:cNvSpPr>
            <a:spLocks noGrp="1"/>
          </p:cNvSpPr>
          <p:nvPr>
            <p:ph type="body" sz="quarter" idx="12" hasCustomPrompt="1"/>
          </p:nvPr>
        </p:nvSpPr>
        <p:spPr>
          <a:xfrm>
            <a:off x="9555485" y="4991772"/>
            <a:ext cx="1879600" cy="412750"/>
          </a:xfrm>
        </p:spPr>
        <p:txBody>
          <a:bodyPr/>
          <a:lstStyle>
            <a:lvl1pPr marL="0" indent="0" algn="ctr">
              <a:buNone/>
              <a:defRPr sz="2000"/>
            </a:lvl1pPr>
          </a:lstStyle>
          <a:p>
            <a:pPr lvl="0"/>
            <a:r>
              <a:rPr lang="en-US"/>
              <a:t>Title</a:t>
            </a:r>
          </a:p>
        </p:txBody>
      </p:sp>
    </p:spTree>
    <p:extLst>
      <p:ext uri="{BB962C8B-B14F-4D97-AF65-F5344CB8AC3E}">
        <p14:creationId xmlns:p14="http://schemas.microsoft.com/office/powerpoint/2010/main" val="31197405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NDSCAPE_CHART_TOP">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7A7EF12B-3183-7348-B314-F1A7EC90E53C}"/>
              </a:ext>
            </a:extLst>
          </p:cNvPr>
          <p:cNvSpPr>
            <a:spLocks noGrp="1"/>
          </p:cNvSpPr>
          <p:nvPr>
            <p:ph type="title" hasCustomPrompt="1"/>
          </p:nvPr>
        </p:nvSpPr>
        <p:spPr>
          <a:xfrm>
            <a:off x="838200" y="691356"/>
            <a:ext cx="10515600" cy="1325563"/>
          </a:xfrm>
        </p:spPr>
        <p:txBody>
          <a:bodyPr/>
          <a:lstStyle>
            <a:lvl1pPr algn="l">
              <a:defRPr sz="5400" b="1"/>
            </a:lvl1pPr>
          </a:lstStyle>
          <a:p>
            <a:r>
              <a:rPr lang="en-US"/>
              <a:t>Headline</a:t>
            </a:r>
          </a:p>
        </p:txBody>
      </p:sp>
      <p:sp>
        <p:nvSpPr>
          <p:cNvPr id="12" name="Rectangle 11">
            <a:extLst>
              <a:ext uri="{FF2B5EF4-FFF2-40B4-BE49-F238E27FC236}">
                <a16:creationId xmlns:a16="http://schemas.microsoft.com/office/drawing/2014/main" id="{07519D54-F903-FA47-A71B-A8E21730C454}"/>
              </a:ext>
            </a:extLst>
          </p:cNvPr>
          <p:cNvSpPr/>
          <p:nvPr userDrawn="1"/>
        </p:nvSpPr>
        <p:spPr>
          <a:xfrm>
            <a:off x="914399" y="2063288"/>
            <a:ext cx="10458039" cy="2777794"/>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E07FC67-4EBE-9345-9B60-F85FD4ECF6DE}"/>
              </a:ext>
            </a:extLst>
          </p:cNvPr>
          <p:cNvSpPr txBox="1"/>
          <p:nvPr userDrawn="1"/>
        </p:nvSpPr>
        <p:spPr>
          <a:xfrm>
            <a:off x="3971108" y="3293198"/>
            <a:ext cx="4249783" cy="461665"/>
          </a:xfrm>
          <a:prstGeom prst="rect">
            <a:avLst/>
          </a:prstGeom>
          <a:noFill/>
        </p:spPr>
        <p:txBody>
          <a:bodyPr wrap="square" rtlCol="0">
            <a:spAutoFit/>
          </a:bodyPr>
          <a:lstStyle/>
          <a:p>
            <a:pPr algn="ctr"/>
            <a:r>
              <a:rPr lang="en-US" sz="2400">
                <a:solidFill>
                  <a:schemeClr val="bg1"/>
                </a:solidFill>
              </a:rPr>
              <a:t>PLACE CHART/DATA HERE</a:t>
            </a:r>
          </a:p>
        </p:txBody>
      </p:sp>
      <p:sp>
        <p:nvSpPr>
          <p:cNvPr id="5" name="Text Placeholder 4">
            <a:extLst>
              <a:ext uri="{FF2B5EF4-FFF2-40B4-BE49-F238E27FC236}">
                <a16:creationId xmlns:a16="http://schemas.microsoft.com/office/drawing/2014/main" id="{A196AEF1-B8AC-F941-A1F2-0B8E8DC22B76}"/>
              </a:ext>
            </a:extLst>
          </p:cNvPr>
          <p:cNvSpPr>
            <a:spLocks noGrp="1"/>
          </p:cNvSpPr>
          <p:nvPr>
            <p:ph type="body" sz="quarter" idx="10" hasCustomPrompt="1"/>
          </p:nvPr>
        </p:nvSpPr>
        <p:spPr>
          <a:xfrm>
            <a:off x="1931988" y="5143411"/>
            <a:ext cx="2174186" cy="887607"/>
          </a:xfrm>
        </p:spPr>
        <p:txBody>
          <a:bodyPr>
            <a:normAutofit/>
          </a:bodyPr>
          <a:lstStyle>
            <a:lvl1pPr marL="0" indent="0">
              <a:buNone/>
              <a:defRPr sz="1400"/>
            </a:lvl1pPr>
          </a:lstStyle>
          <a:p>
            <a:pPr lvl="0"/>
            <a:r>
              <a:rPr lang="en-US" sz="1400">
                <a:solidFill>
                  <a:schemeClr val="bg1"/>
                </a:solidFill>
                <a:latin typeface="PBS Sans" panose="020B0503030404020204" pitchFamily="34" charset="77"/>
              </a:rPr>
              <a:t>Lorem ipsum dolor sit </a:t>
            </a:r>
            <a:r>
              <a:rPr lang="en-US" sz="1400" err="1">
                <a:solidFill>
                  <a:schemeClr val="bg1"/>
                </a:solidFill>
                <a:latin typeface="PBS Sans" panose="020B0503030404020204" pitchFamily="34" charset="77"/>
              </a:rPr>
              <a:t>amet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consectetuer</a:t>
            </a:r>
            <a:r>
              <a:rPr lang="en-US" sz="1400">
                <a:solidFill>
                  <a:schemeClr val="bg1"/>
                </a:solidFill>
                <a:latin typeface="PBS Sans" panose="020B0503030404020204" pitchFamily="34" charset="77"/>
              </a:rPr>
              <a:t> et </a:t>
            </a:r>
            <a:r>
              <a:rPr lang="en-US" sz="1400" err="1">
                <a:solidFill>
                  <a:schemeClr val="bg1"/>
                </a:solidFill>
                <a:latin typeface="PBS Sans" panose="020B0503030404020204" pitchFamily="34" charset="77"/>
              </a:rPr>
              <a:t>adipiscing</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elit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emt</a:t>
            </a:r>
            <a:r>
              <a:rPr lang="en-US" sz="1400">
                <a:solidFill>
                  <a:schemeClr val="bg1"/>
                </a:solidFill>
                <a:latin typeface="PBS Sans" panose="020B0503030404020204" pitchFamily="34" charset="77"/>
              </a:rPr>
              <a:t> din sed diam non </a:t>
            </a:r>
            <a:r>
              <a:rPr lang="en-US" sz="1400" err="1">
                <a:solidFill>
                  <a:schemeClr val="bg1"/>
                </a:solidFill>
                <a:latin typeface="PBS Sans" panose="020B0503030404020204" pitchFamily="34" charset="77"/>
              </a:rPr>
              <a:t>mumy</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ni</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euismod</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tincidunt</a:t>
            </a:r>
            <a:r>
              <a:rPr lang="en-US" sz="1400">
                <a:solidFill>
                  <a:schemeClr val="bg1"/>
                </a:solidFill>
                <a:latin typeface="PBS Sans" panose="020B0503030404020204" pitchFamily="34" charset="77"/>
              </a:rPr>
              <a:t>.</a:t>
            </a:r>
            <a:endParaRPr lang="en-US"/>
          </a:p>
        </p:txBody>
      </p:sp>
      <p:sp>
        <p:nvSpPr>
          <p:cNvPr id="22" name="Text Placeholder 4">
            <a:extLst>
              <a:ext uri="{FF2B5EF4-FFF2-40B4-BE49-F238E27FC236}">
                <a16:creationId xmlns:a16="http://schemas.microsoft.com/office/drawing/2014/main" id="{6C7E8DB7-570A-7341-B6BF-DEA79B3D7C81}"/>
              </a:ext>
            </a:extLst>
          </p:cNvPr>
          <p:cNvSpPr>
            <a:spLocks noGrp="1"/>
          </p:cNvSpPr>
          <p:nvPr>
            <p:ph type="body" sz="quarter" idx="11" hasCustomPrompt="1"/>
          </p:nvPr>
        </p:nvSpPr>
        <p:spPr>
          <a:xfrm>
            <a:off x="5520576" y="5143411"/>
            <a:ext cx="2174186" cy="887607"/>
          </a:xfrm>
        </p:spPr>
        <p:txBody>
          <a:bodyPr>
            <a:normAutofit/>
          </a:bodyPr>
          <a:lstStyle>
            <a:lvl1pPr marL="0" indent="0">
              <a:buNone/>
              <a:defRPr sz="1400"/>
            </a:lvl1pPr>
          </a:lstStyle>
          <a:p>
            <a:pPr lvl="0"/>
            <a:r>
              <a:rPr lang="en-US" sz="1400">
                <a:solidFill>
                  <a:schemeClr val="bg1"/>
                </a:solidFill>
                <a:latin typeface="PBS Sans" panose="020B0503030404020204" pitchFamily="34" charset="77"/>
              </a:rPr>
              <a:t>Lorem ipsum dolor sit </a:t>
            </a:r>
            <a:r>
              <a:rPr lang="en-US" sz="1400" err="1">
                <a:solidFill>
                  <a:schemeClr val="bg1"/>
                </a:solidFill>
                <a:latin typeface="PBS Sans" panose="020B0503030404020204" pitchFamily="34" charset="77"/>
              </a:rPr>
              <a:t>amet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consectetuer</a:t>
            </a:r>
            <a:r>
              <a:rPr lang="en-US" sz="1400">
                <a:solidFill>
                  <a:schemeClr val="bg1"/>
                </a:solidFill>
                <a:latin typeface="PBS Sans" panose="020B0503030404020204" pitchFamily="34" charset="77"/>
              </a:rPr>
              <a:t> et </a:t>
            </a:r>
            <a:r>
              <a:rPr lang="en-US" sz="1400" err="1">
                <a:solidFill>
                  <a:schemeClr val="bg1"/>
                </a:solidFill>
                <a:latin typeface="PBS Sans" panose="020B0503030404020204" pitchFamily="34" charset="77"/>
              </a:rPr>
              <a:t>adipiscing</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elit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emt</a:t>
            </a:r>
            <a:r>
              <a:rPr lang="en-US" sz="1400">
                <a:solidFill>
                  <a:schemeClr val="bg1"/>
                </a:solidFill>
                <a:latin typeface="PBS Sans" panose="020B0503030404020204" pitchFamily="34" charset="77"/>
              </a:rPr>
              <a:t> din sed diam non </a:t>
            </a:r>
            <a:r>
              <a:rPr lang="en-US" sz="1400" err="1">
                <a:solidFill>
                  <a:schemeClr val="bg1"/>
                </a:solidFill>
                <a:latin typeface="PBS Sans" panose="020B0503030404020204" pitchFamily="34" charset="77"/>
              </a:rPr>
              <a:t>mumy</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ni</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euismod</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tincidunt</a:t>
            </a:r>
            <a:r>
              <a:rPr lang="en-US" sz="1400">
                <a:solidFill>
                  <a:schemeClr val="bg1"/>
                </a:solidFill>
                <a:latin typeface="PBS Sans" panose="020B0503030404020204" pitchFamily="34" charset="77"/>
              </a:rPr>
              <a:t>.</a:t>
            </a:r>
            <a:endParaRPr lang="en-US"/>
          </a:p>
        </p:txBody>
      </p:sp>
      <p:sp>
        <p:nvSpPr>
          <p:cNvPr id="24" name="Text Placeholder 4">
            <a:extLst>
              <a:ext uri="{FF2B5EF4-FFF2-40B4-BE49-F238E27FC236}">
                <a16:creationId xmlns:a16="http://schemas.microsoft.com/office/drawing/2014/main" id="{E7A741EA-A6A5-CE4B-A76C-50757773F7D6}"/>
              </a:ext>
            </a:extLst>
          </p:cNvPr>
          <p:cNvSpPr>
            <a:spLocks noGrp="1"/>
          </p:cNvSpPr>
          <p:nvPr>
            <p:ph type="body" sz="quarter" idx="12" hasCustomPrompt="1"/>
          </p:nvPr>
        </p:nvSpPr>
        <p:spPr>
          <a:xfrm>
            <a:off x="9178176" y="5143411"/>
            <a:ext cx="2174186" cy="887607"/>
          </a:xfrm>
        </p:spPr>
        <p:txBody>
          <a:bodyPr>
            <a:normAutofit/>
          </a:bodyPr>
          <a:lstStyle>
            <a:lvl1pPr marL="0" indent="0">
              <a:buNone/>
              <a:defRPr sz="1400"/>
            </a:lvl1pPr>
          </a:lstStyle>
          <a:p>
            <a:pPr lvl="0"/>
            <a:r>
              <a:rPr lang="en-US" sz="1400">
                <a:solidFill>
                  <a:schemeClr val="bg1"/>
                </a:solidFill>
                <a:latin typeface="PBS Sans" panose="020B0503030404020204" pitchFamily="34" charset="77"/>
              </a:rPr>
              <a:t>Lorem ipsum dolor sit </a:t>
            </a:r>
            <a:r>
              <a:rPr lang="en-US" sz="1400" err="1">
                <a:solidFill>
                  <a:schemeClr val="bg1"/>
                </a:solidFill>
                <a:latin typeface="PBS Sans" panose="020B0503030404020204" pitchFamily="34" charset="77"/>
              </a:rPr>
              <a:t>amet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consectetuer</a:t>
            </a:r>
            <a:r>
              <a:rPr lang="en-US" sz="1400">
                <a:solidFill>
                  <a:schemeClr val="bg1"/>
                </a:solidFill>
                <a:latin typeface="PBS Sans" panose="020B0503030404020204" pitchFamily="34" charset="77"/>
              </a:rPr>
              <a:t> et </a:t>
            </a:r>
            <a:r>
              <a:rPr lang="en-US" sz="1400" err="1">
                <a:solidFill>
                  <a:schemeClr val="bg1"/>
                </a:solidFill>
                <a:latin typeface="PBS Sans" panose="020B0503030404020204" pitchFamily="34" charset="77"/>
              </a:rPr>
              <a:t>adipiscing</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elit</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emt</a:t>
            </a:r>
            <a:r>
              <a:rPr lang="en-US" sz="1400">
                <a:solidFill>
                  <a:schemeClr val="bg1"/>
                </a:solidFill>
                <a:latin typeface="PBS Sans" panose="020B0503030404020204" pitchFamily="34" charset="77"/>
              </a:rPr>
              <a:t> din sed diam non </a:t>
            </a:r>
            <a:r>
              <a:rPr lang="en-US" sz="1400" err="1">
                <a:solidFill>
                  <a:schemeClr val="bg1"/>
                </a:solidFill>
                <a:latin typeface="PBS Sans" panose="020B0503030404020204" pitchFamily="34" charset="77"/>
              </a:rPr>
              <a:t>mumy</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ni</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euismod</a:t>
            </a:r>
            <a:r>
              <a:rPr lang="en-US" sz="1400">
                <a:solidFill>
                  <a:schemeClr val="bg1"/>
                </a:solidFill>
                <a:latin typeface="PBS Sans" panose="020B0503030404020204" pitchFamily="34" charset="77"/>
              </a:rPr>
              <a:t> </a:t>
            </a:r>
            <a:r>
              <a:rPr lang="en-US" sz="1400" err="1">
                <a:solidFill>
                  <a:schemeClr val="bg1"/>
                </a:solidFill>
                <a:latin typeface="PBS Sans" panose="020B0503030404020204" pitchFamily="34" charset="77"/>
              </a:rPr>
              <a:t>tincidunt</a:t>
            </a:r>
            <a:r>
              <a:rPr lang="en-US" sz="1400">
                <a:solidFill>
                  <a:schemeClr val="bg1"/>
                </a:solidFill>
                <a:latin typeface="PBS Sans" panose="020B0503030404020204" pitchFamily="34" charset="77"/>
              </a:rPr>
              <a:t>.</a:t>
            </a:r>
            <a:endParaRPr lang="en-US"/>
          </a:p>
        </p:txBody>
      </p:sp>
    </p:spTree>
    <p:extLst>
      <p:ext uri="{BB962C8B-B14F-4D97-AF65-F5344CB8AC3E}">
        <p14:creationId xmlns:p14="http://schemas.microsoft.com/office/powerpoint/2010/main" val="799487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ICONS_CIRCLE_CROP">
    <p:spTree>
      <p:nvGrpSpPr>
        <p:cNvPr id="1" name=""/>
        <p:cNvGrpSpPr/>
        <p:nvPr/>
      </p:nvGrpSpPr>
      <p:grpSpPr>
        <a:xfrm>
          <a:off x="0" y="0"/>
          <a:ext cx="0" cy="0"/>
          <a:chOff x="0" y="0"/>
          <a:chExt cx="0" cy="0"/>
        </a:xfrm>
      </p:grpSpPr>
      <p:sp>
        <p:nvSpPr>
          <p:cNvPr id="29" name="Text Placeholder 16">
            <a:extLst>
              <a:ext uri="{FF2B5EF4-FFF2-40B4-BE49-F238E27FC236}">
                <a16:creationId xmlns:a16="http://schemas.microsoft.com/office/drawing/2014/main" id="{10CCDD56-8047-F440-8F7F-2235731759D7}"/>
              </a:ext>
            </a:extLst>
          </p:cNvPr>
          <p:cNvSpPr>
            <a:spLocks noGrp="1"/>
          </p:cNvSpPr>
          <p:nvPr>
            <p:ph type="body" sz="quarter" idx="11" hasCustomPrompt="1"/>
          </p:nvPr>
        </p:nvSpPr>
        <p:spPr>
          <a:xfrm>
            <a:off x="7237459" y="589609"/>
            <a:ext cx="3669076" cy="892175"/>
          </a:xfrm>
        </p:spPr>
        <p:txBody>
          <a:bodyPr/>
          <a:lstStyle>
            <a:lvl2pPr marL="0"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5400" b="1"/>
            </a:lvl2pPr>
          </a:lstStyle>
          <a:p>
            <a:pPr lvl="1"/>
            <a:r>
              <a:rPr lang="en-US"/>
              <a:t>Headline</a:t>
            </a:r>
          </a:p>
        </p:txBody>
      </p:sp>
      <p:sp>
        <p:nvSpPr>
          <p:cNvPr id="30" name="Text Placeholder 4">
            <a:extLst>
              <a:ext uri="{FF2B5EF4-FFF2-40B4-BE49-F238E27FC236}">
                <a16:creationId xmlns:a16="http://schemas.microsoft.com/office/drawing/2014/main" id="{18317D0C-5AEC-DA4D-B87C-CC4A177E708A}"/>
              </a:ext>
            </a:extLst>
          </p:cNvPr>
          <p:cNvSpPr>
            <a:spLocks noGrp="1"/>
          </p:cNvSpPr>
          <p:nvPr>
            <p:ph type="body" sz="quarter" idx="12" hasCustomPrompt="1"/>
          </p:nvPr>
        </p:nvSpPr>
        <p:spPr>
          <a:xfrm>
            <a:off x="6319410" y="1473812"/>
            <a:ext cx="5405785" cy="892175"/>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solidFill>
                  <a:schemeClr val="bg1"/>
                </a:solidFill>
                <a:latin typeface="PBS Sans" panose="020B0503030404020204" pitchFamily="34" charset="77"/>
              </a:rPr>
              <a:t>Lorem ipsum dolor sit </a:t>
            </a:r>
            <a:r>
              <a:rPr lang="en-US" b="0" i="0" err="1">
                <a:solidFill>
                  <a:schemeClr val="bg1"/>
                </a:solidFill>
                <a:latin typeface="PBS Sans" panose="020B0503030404020204" pitchFamily="34" charset="77"/>
              </a:rPr>
              <a:t>amet</a:t>
            </a:r>
            <a:r>
              <a:rPr lang="en-US" b="0" i="0">
                <a:solidFill>
                  <a:schemeClr val="bg1"/>
                </a:solidFill>
                <a:latin typeface="PBS Sans" panose="020B0503030404020204" pitchFamily="34" charset="77"/>
              </a:rPr>
              <a:t>, </a:t>
            </a:r>
            <a:r>
              <a:rPr lang="en-US" b="0" i="0" err="1">
                <a:solidFill>
                  <a:schemeClr val="bg1"/>
                </a:solidFill>
                <a:latin typeface="PBS Sans" panose="020B0503030404020204" pitchFamily="34" charset="77"/>
              </a:rPr>
              <a:t>consectetuer</a:t>
            </a:r>
            <a:r>
              <a:rPr lang="en-US" b="0" i="0">
                <a:solidFill>
                  <a:schemeClr val="bg1"/>
                </a:solidFill>
                <a:latin typeface="PBS Sans" panose="020B0503030404020204" pitchFamily="34" charset="77"/>
              </a:rPr>
              <a:t> </a:t>
            </a:r>
            <a:r>
              <a:rPr lang="en-US" b="0" i="0" err="1">
                <a:solidFill>
                  <a:schemeClr val="bg1"/>
                </a:solidFill>
                <a:latin typeface="PBS Sans" panose="020B0503030404020204" pitchFamily="34" charset="77"/>
              </a:rPr>
              <a:t>adipisc</a:t>
            </a:r>
            <a:br>
              <a:rPr lang="en-US" b="0" i="0">
                <a:solidFill>
                  <a:schemeClr val="bg1"/>
                </a:solidFill>
                <a:latin typeface="PBS Sans" panose="020B0503030404020204" pitchFamily="34" charset="77"/>
              </a:rPr>
            </a:br>
            <a:r>
              <a:rPr lang="en-US" b="0" i="0" err="1">
                <a:solidFill>
                  <a:schemeClr val="bg1"/>
                </a:solidFill>
                <a:latin typeface="PBS Sans" panose="020B0503030404020204" pitchFamily="34" charset="77"/>
              </a:rPr>
              <a:t>elit</a:t>
            </a:r>
            <a:r>
              <a:rPr lang="en-US" b="0" i="0">
                <a:solidFill>
                  <a:schemeClr val="bg1"/>
                </a:solidFill>
                <a:latin typeface="PBS Sans" panose="020B0503030404020204" pitchFamily="34" charset="77"/>
              </a:rPr>
              <a:t>, sed diam </a:t>
            </a:r>
            <a:r>
              <a:rPr lang="en-US" b="0" i="0" err="1">
                <a:solidFill>
                  <a:schemeClr val="bg1"/>
                </a:solidFill>
                <a:latin typeface="PBS Sans" panose="020B0503030404020204" pitchFamily="34" charset="77"/>
              </a:rPr>
              <a:t>nonummy</a:t>
            </a:r>
            <a:r>
              <a:rPr lang="en-US" b="0" i="0">
                <a:solidFill>
                  <a:schemeClr val="bg1"/>
                </a:solidFill>
                <a:latin typeface="PBS Sans" panose="020B0503030404020204" pitchFamily="34" charset="77"/>
              </a:rPr>
              <a:t> </a:t>
            </a:r>
            <a:r>
              <a:rPr lang="en-US" b="0" i="0" err="1">
                <a:solidFill>
                  <a:schemeClr val="bg1"/>
                </a:solidFill>
                <a:latin typeface="PBS Sans" panose="020B0503030404020204" pitchFamily="34" charset="77"/>
              </a:rPr>
              <a:t>nibh</a:t>
            </a:r>
            <a:r>
              <a:rPr lang="en-US" b="0" i="0">
                <a:solidFill>
                  <a:schemeClr val="bg1"/>
                </a:solidFill>
                <a:latin typeface="PBS Sans" panose="020B0503030404020204" pitchFamily="34" charset="77"/>
              </a:rPr>
              <a:t> </a:t>
            </a:r>
            <a:r>
              <a:rPr lang="en-US" b="0" i="0" err="1">
                <a:solidFill>
                  <a:schemeClr val="bg1"/>
                </a:solidFill>
                <a:latin typeface="PBS Sans" panose="020B0503030404020204" pitchFamily="34" charset="77"/>
              </a:rPr>
              <a:t>euismod</a:t>
            </a:r>
            <a:r>
              <a:rPr lang="en-US" b="0" i="0">
                <a:solidFill>
                  <a:schemeClr val="bg1"/>
                </a:solidFill>
                <a:latin typeface="PBS Sans" panose="020B0503030404020204" pitchFamily="34" charset="77"/>
              </a:rPr>
              <a:t> </a:t>
            </a:r>
            <a:r>
              <a:rPr lang="en-US" b="0" i="0" err="1">
                <a:solidFill>
                  <a:schemeClr val="bg1"/>
                </a:solidFill>
                <a:latin typeface="PBS Sans" panose="020B0503030404020204" pitchFamily="34" charset="77"/>
              </a:rPr>
              <a:t>tincidunt</a:t>
            </a:r>
            <a:br>
              <a:rPr lang="en-US">
                <a:solidFill>
                  <a:schemeClr val="bg1"/>
                </a:solidFill>
                <a:latin typeface="PBS Sans" panose="020B0503030404020204" pitchFamily="34" charset="77"/>
              </a:rPr>
            </a:br>
            <a:r>
              <a:rPr lang="en-US" err="1">
                <a:solidFill>
                  <a:schemeClr val="bg1"/>
                </a:solidFill>
                <a:latin typeface="PBS Sans" panose="020B0503030404020204" pitchFamily="34" charset="77"/>
              </a:rPr>
              <a:t>ut</a:t>
            </a:r>
            <a:r>
              <a:rPr lang="en-US">
                <a:solidFill>
                  <a:schemeClr val="bg1"/>
                </a:solidFill>
                <a:latin typeface="PBS Sans" panose="020B0503030404020204" pitchFamily="34" charset="77"/>
              </a:rPr>
              <a:t> </a:t>
            </a:r>
            <a:r>
              <a:rPr lang="en-US" b="0" i="0" err="1">
                <a:solidFill>
                  <a:schemeClr val="bg1"/>
                </a:solidFill>
                <a:latin typeface="PBS Sans" panose="020B0503030404020204" pitchFamily="34" charset="77"/>
              </a:rPr>
              <a:t>laoreet</a:t>
            </a:r>
            <a:r>
              <a:rPr lang="en-US" b="0" i="0">
                <a:solidFill>
                  <a:schemeClr val="bg1"/>
                </a:solidFill>
                <a:latin typeface="PBS Sans" panose="020B0503030404020204" pitchFamily="34" charset="77"/>
              </a:rPr>
              <a:t> dolore magna </a:t>
            </a:r>
            <a:r>
              <a:rPr lang="en-US" b="0" i="0" err="1">
                <a:solidFill>
                  <a:schemeClr val="bg1"/>
                </a:solidFill>
                <a:latin typeface="PBS Sans" panose="020B0503030404020204" pitchFamily="34" charset="77"/>
              </a:rPr>
              <a:t>aliquam</a:t>
            </a:r>
            <a:r>
              <a:rPr lang="en-US" b="0" i="0">
                <a:solidFill>
                  <a:schemeClr val="bg1"/>
                </a:solidFill>
                <a:latin typeface="PBS Sans" panose="020B0503030404020204" pitchFamily="34" charset="77"/>
              </a:rPr>
              <a:t> </a:t>
            </a:r>
            <a:r>
              <a:rPr lang="en-US" b="0" i="0" err="1">
                <a:solidFill>
                  <a:schemeClr val="bg1"/>
                </a:solidFill>
                <a:latin typeface="PBS Sans" panose="020B0503030404020204" pitchFamily="34" charset="77"/>
              </a:rPr>
              <a:t>erat</a:t>
            </a:r>
            <a:r>
              <a:rPr lang="en-US" b="0" i="0">
                <a:solidFill>
                  <a:schemeClr val="bg1"/>
                </a:solidFill>
                <a:latin typeface="PBS Sans" panose="020B0503030404020204" pitchFamily="34" charset="77"/>
              </a:rPr>
              <a:t>.</a:t>
            </a:r>
          </a:p>
          <a:p>
            <a:pPr lvl="0"/>
            <a:endParaRPr lang="en-US"/>
          </a:p>
        </p:txBody>
      </p:sp>
      <p:sp>
        <p:nvSpPr>
          <p:cNvPr id="3" name="Text Placeholder 2">
            <a:extLst>
              <a:ext uri="{FF2B5EF4-FFF2-40B4-BE49-F238E27FC236}">
                <a16:creationId xmlns:a16="http://schemas.microsoft.com/office/drawing/2014/main" id="{84222521-3665-CB46-9C88-523A782776FA}"/>
              </a:ext>
            </a:extLst>
          </p:cNvPr>
          <p:cNvSpPr>
            <a:spLocks noGrp="1"/>
          </p:cNvSpPr>
          <p:nvPr>
            <p:ph type="body" sz="quarter" idx="16" hasCustomPrompt="1"/>
          </p:nvPr>
        </p:nvSpPr>
        <p:spPr>
          <a:xfrm>
            <a:off x="6505197" y="3575578"/>
            <a:ext cx="2225849" cy="796073"/>
          </a:xfrm>
        </p:spPr>
        <p:txBody>
          <a:bodyPr>
            <a:normAutofit/>
          </a:bodyPr>
          <a:lstStyle>
            <a:lvl2pPr marL="0"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600" b="0" i="0">
                <a:solidFill>
                  <a:schemeClr val="bg1"/>
                </a:solidFill>
                <a:latin typeface="PBS Sans" panose="020B0503030404020204" pitchFamily="34" charset="77"/>
              </a:rPr>
              <a:t>Lorem ipsum dolor sit </a:t>
            </a:r>
            <a:r>
              <a:rPr lang="en-US" sz="1600" b="0" i="0" err="1">
                <a:solidFill>
                  <a:schemeClr val="bg1"/>
                </a:solidFill>
                <a:latin typeface="PBS Sans" panose="020B0503030404020204" pitchFamily="34" charset="77"/>
              </a:rPr>
              <a:t>amet</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consectetuer</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adipiscing</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elit</a:t>
            </a:r>
            <a:r>
              <a:rPr lang="en-US" sz="1600" b="0" i="0">
                <a:solidFill>
                  <a:schemeClr val="bg1"/>
                </a:solidFill>
                <a:latin typeface="PBS Sans" panose="020B0503030404020204" pitchFamily="34" charset="77"/>
              </a:rPr>
              <a:t>, sed</a:t>
            </a:r>
            <a:endParaRPr lang="en-US"/>
          </a:p>
        </p:txBody>
      </p:sp>
      <p:sp>
        <p:nvSpPr>
          <p:cNvPr id="22" name="Text Placeholder 2">
            <a:extLst>
              <a:ext uri="{FF2B5EF4-FFF2-40B4-BE49-F238E27FC236}">
                <a16:creationId xmlns:a16="http://schemas.microsoft.com/office/drawing/2014/main" id="{110C0882-3939-0E48-AF09-C3CCBC532F98}"/>
              </a:ext>
            </a:extLst>
          </p:cNvPr>
          <p:cNvSpPr>
            <a:spLocks noGrp="1"/>
          </p:cNvSpPr>
          <p:nvPr>
            <p:ph type="body" sz="quarter" idx="17" hasCustomPrompt="1"/>
          </p:nvPr>
        </p:nvSpPr>
        <p:spPr>
          <a:xfrm>
            <a:off x="6505197" y="5563405"/>
            <a:ext cx="2225849" cy="796073"/>
          </a:xfrm>
        </p:spPr>
        <p:txBody>
          <a:bodyPr>
            <a:normAutofit/>
          </a:bodyPr>
          <a:lstStyle>
            <a:lvl2pPr marL="0"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600" b="0" i="0">
                <a:solidFill>
                  <a:schemeClr val="bg1"/>
                </a:solidFill>
                <a:latin typeface="PBS Sans" panose="020B0503030404020204" pitchFamily="34" charset="77"/>
              </a:rPr>
              <a:t>Lorem ipsum dolor sit </a:t>
            </a:r>
            <a:r>
              <a:rPr lang="en-US" sz="1600" b="0" i="0" err="1">
                <a:solidFill>
                  <a:schemeClr val="bg1"/>
                </a:solidFill>
                <a:latin typeface="PBS Sans" panose="020B0503030404020204" pitchFamily="34" charset="77"/>
              </a:rPr>
              <a:t>amet</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consectetuer</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adipiscing</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elit</a:t>
            </a:r>
            <a:r>
              <a:rPr lang="en-US" sz="1600" b="0" i="0">
                <a:solidFill>
                  <a:schemeClr val="bg1"/>
                </a:solidFill>
                <a:latin typeface="PBS Sans" panose="020B0503030404020204" pitchFamily="34" charset="77"/>
              </a:rPr>
              <a:t>, sed</a:t>
            </a:r>
            <a:endParaRPr lang="en-US"/>
          </a:p>
        </p:txBody>
      </p:sp>
      <p:sp>
        <p:nvSpPr>
          <p:cNvPr id="23" name="Text Placeholder 2">
            <a:extLst>
              <a:ext uri="{FF2B5EF4-FFF2-40B4-BE49-F238E27FC236}">
                <a16:creationId xmlns:a16="http://schemas.microsoft.com/office/drawing/2014/main" id="{01942DCD-B94C-114B-8579-D47A29F0C2E9}"/>
              </a:ext>
            </a:extLst>
          </p:cNvPr>
          <p:cNvSpPr>
            <a:spLocks noGrp="1"/>
          </p:cNvSpPr>
          <p:nvPr>
            <p:ph type="body" sz="quarter" idx="18" hasCustomPrompt="1"/>
          </p:nvPr>
        </p:nvSpPr>
        <p:spPr>
          <a:xfrm>
            <a:off x="9178823" y="3575578"/>
            <a:ext cx="2225849" cy="796073"/>
          </a:xfrm>
        </p:spPr>
        <p:txBody>
          <a:bodyPr>
            <a:normAutofit/>
          </a:bodyPr>
          <a:lstStyle>
            <a:lvl2pPr marL="0"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600" b="0" i="0">
                <a:solidFill>
                  <a:schemeClr val="bg1"/>
                </a:solidFill>
                <a:latin typeface="PBS Sans" panose="020B0503030404020204" pitchFamily="34" charset="77"/>
              </a:rPr>
              <a:t>Lorem ipsum dolor sit </a:t>
            </a:r>
            <a:r>
              <a:rPr lang="en-US" sz="1600" b="0" i="0" err="1">
                <a:solidFill>
                  <a:schemeClr val="bg1"/>
                </a:solidFill>
                <a:latin typeface="PBS Sans" panose="020B0503030404020204" pitchFamily="34" charset="77"/>
              </a:rPr>
              <a:t>amet</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consectetuer</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adipiscing</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elit</a:t>
            </a:r>
            <a:r>
              <a:rPr lang="en-US" sz="1600" b="0" i="0">
                <a:solidFill>
                  <a:schemeClr val="bg1"/>
                </a:solidFill>
                <a:latin typeface="PBS Sans" panose="020B0503030404020204" pitchFamily="34" charset="77"/>
              </a:rPr>
              <a:t>, sed</a:t>
            </a:r>
            <a:endParaRPr lang="en-US"/>
          </a:p>
        </p:txBody>
      </p:sp>
      <p:sp>
        <p:nvSpPr>
          <p:cNvPr id="24" name="Text Placeholder 2">
            <a:extLst>
              <a:ext uri="{FF2B5EF4-FFF2-40B4-BE49-F238E27FC236}">
                <a16:creationId xmlns:a16="http://schemas.microsoft.com/office/drawing/2014/main" id="{C2CBAD37-0B5E-3147-8086-9DA12FBE3852}"/>
              </a:ext>
            </a:extLst>
          </p:cNvPr>
          <p:cNvSpPr>
            <a:spLocks noGrp="1"/>
          </p:cNvSpPr>
          <p:nvPr>
            <p:ph type="body" sz="quarter" idx="19" hasCustomPrompt="1"/>
          </p:nvPr>
        </p:nvSpPr>
        <p:spPr>
          <a:xfrm>
            <a:off x="9178823" y="5563405"/>
            <a:ext cx="2225849" cy="796073"/>
          </a:xfrm>
        </p:spPr>
        <p:txBody>
          <a:bodyPr>
            <a:normAutofit/>
          </a:bodyPr>
          <a:lstStyle>
            <a:lvl2pPr marL="0"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600" b="0" i="0">
                <a:solidFill>
                  <a:schemeClr val="bg1"/>
                </a:solidFill>
                <a:latin typeface="PBS Sans" panose="020B0503030404020204" pitchFamily="34" charset="77"/>
              </a:rPr>
              <a:t>Lorem ipsum dolor sit </a:t>
            </a:r>
            <a:r>
              <a:rPr lang="en-US" sz="1600" b="0" i="0" err="1">
                <a:solidFill>
                  <a:schemeClr val="bg1"/>
                </a:solidFill>
                <a:latin typeface="PBS Sans" panose="020B0503030404020204" pitchFamily="34" charset="77"/>
              </a:rPr>
              <a:t>amet</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consectetuer</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adipiscing</a:t>
            </a:r>
            <a:r>
              <a:rPr lang="en-US" sz="1600" b="0" i="0">
                <a:solidFill>
                  <a:schemeClr val="bg1"/>
                </a:solidFill>
                <a:latin typeface="PBS Sans" panose="020B0503030404020204" pitchFamily="34" charset="77"/>
              </a:rPr>
              <a:t> </a:t>
            </a:r>
            <a:r>
              <a:rPr lang="en-US" sz="1600" b="0" i="0" err="1">
                <a:solidFill>
                  <a:schemeClr val="bg1"/>
                </a:solidFill>
                <a:latin typeface="PBS Sans" panose="020B0503030404020204" pitchFamily="34" charset="77"/>
              </a:rPr>
              <a:t>elit</a:t>
            </a:r>
            <a:r>
              <a:rPr lang="en-US" sz="1600" b="0" i="0">
                <a:solidFill>
                  <a:schemeClr val="bg1"/>
                </a:solidFill>
                <a:latin typeface="PBS Sans" panose="020B0503030404020204" pitchFamily="34" charset="77"/>
              </a:rPr>
              <a:t>, sed</a:t>
            </a:r>
            <a:endParaRPr lang="en-US"/>
          </a:p>
        </p:txBody>
      </p:sp>
      <p:sp>
        <p:nvSpPr>
          <p:cNvPr id="18" name="Picture Placeholder 12">
            <a:extLst>
              <a:ext uri="{FF2B5EF4-FFF2-40B4-BE49-F238E27FC236}">
                <a16:creationId xmlns:a16="http://schemas.microsoft.com/office/drawing/2014/main" id="{52BB92DF-454D-C44D-A0EF-28AF60EAC9D1}"/>
              </a:ext>
            </a:extLst>
          </p:cNvPr>
          <p:cNvSpPr>
            <a:spLocks noGrp="1"/>
          </p:cNvSpPr>
          <p:nvPr>
            <p:ph type="pic" sz="quarter" idx="10"/>
          </p:nvPr>
        </p:nvSpPr>
        <p:spPr>
          <a:xfrm flipH="1">
            <a:off x="-166255" y="-36207"/>
            <a:ext cx="6079118" cy="69304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632858 w 6096000"/>
              <a:gd name="connsiteY0" fmla="*/ 0 h 6955972"/>
              <a:gd name="connsiteX1" fmla="*/ 6096000 w 6096000"/>
              <a:gd name="connsiteY1" fmla="*/ 97972 h 6955972"/>
              <a:gd name="connsiteX2" fmla="*/ 6096000 w 6096000"/>
              <a:gd name="connsiteY2" fmla="*/ 6955972 h 6955972"/>
              <a:gd name="connsiteX3" fmla="*/ 0 w 6096000"/>
              <a:gd name="connsiteY3" fmla="*/ 6955972 h 6955972"/>
              <a:gd name="connsiteX4" fmla="*/ 1632858 w 6096000"/>
              <a:gd name="connsiteY4" fmla="*/ 0 h 6955972"/>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1208315 w 6096000"/>
              <a:gd name="connsiteY0" fmla="*/ 0 h 6890658"/>
              <a:gd name="connsiteX1" fmla="*/ 6096000 w 6096000"/>
              <a:gd name="connsiteY1" fmla="*/ 32658 h 6890658"/>
              <a:gd name="connsiteX2" fmla="*/ 6096000 w 6096000"/>
              <a:gd name="connsiteY2" fmla="*/ 6890658 h 6890658"/>
              <a:gd name="connsiteX3" fmla="*/ 0 w 6096000"/>
              <a:gd name="connsiteY3" fmla="*/ 6890658 h 6890658"/>
              <a:gd name="connsiteX4" fmla="*/ 1208315 w 6096000"/>
              <a:gd name="connsiteY4" fmla="*/ 0 h 6890658"/>
              <a:gd name="connsiteX0" fmla="*/ 663865 w 5551550"/>
              <a:gd name="connsiteY0" fmla="*/ 0 h 6890658"/>
              <a:gd name="connsiteX1" fmla="*/ 5551550 w 5551550"/>
              <a:gd name="connsiteY1" fmla="*/ 32658 h 6890658"/>
              <a:gd name="connsiteX2" fmla="*/ 5551550 w 5551550"/>
              <a:gd name="connsiteY2" fmla="*/ 6890658 h 6890658"/>
              <a:gd name="connsiteX3" fmla="*/ 1284350 w 5551550"/>
              <a:gd name="connsiteY3" fmla="*/ 6858001 h 6890658"/>
              <a:gd name="connsiteX4" fmla="*/ 663865 w 5551550"/>
              <a:gd name="connsiteY4" fmla="*/ 0 h 6890658"/>
              <a:gd name="connsiteX0" fmla="*/ 801860 w 5689545"/>
              <a:gd name="connsiteY0" fmla="*/ 0 h 6897757"/>
              <a:gd name="connsiteX1" fmla="*/ 5689545 w 5689545"/>
              <a:gd name="connsiteY1" fmla="*/ 32658 h 6897757"/>
              <a:gd name="connsiteX2" fmla="*/ 5689545 w 5689545"/>
              <a:gd name="connsiteY2" fmla="*/ 6890658 h 6897757"/>
              <a:gd name="connsiteX3" fmla="*/ 696788 w 5689545"/>
              <a:gd name="connsiteY3" fmla="*/ 6897757 h 6897757"/>
              <a:gd name="connsiteX4" fmla="*/ 801860 w 5689545"/>
              <a:gd name="connsiteY4" fmla="*/ 0 h 6897757"/>
              <a:gd name="connsiteX0" fmla="*/ 1157132 w 6044817"/>
              <a:gd name="connsiteY0" fmla="*/ 0 h 6897757"/>
              <a:gd name="connsiteX1" fmla="*/ 6044817 w 6044817"/>
              <a:gd name="connsiteY1" fmla="*/ 32658 h 6897757"/>
              <a:gd name="connsiteX2" fmla="*/ 6044817 w 6044817"/>
              <a:gd name="connsiteY2" fmla="*/ 6890658 h 6897757"/>
              <a:gd name="connsiteX3" fmla="*/ 1052060 w 6044817"/>
              <a:gd name="connsiteY3" fmla="*/ 6897757 h 6897757"/>
              <a:gd name="connsiteX4" fmla="*/ 1157132 w 6044817"/>
              <a:gd name="connsiteY4" fmla="*/ 0 h 6897757"/>
              <a:gd name="connsiteX0" fmla="*/ 1165394 w 6053079"/>
              <a:gd name="connsiteY0" fmla="*/ 0 h 6897757"/>
              <a:gd name="connsiteX1" fmla="*/ 6053079 w 6053079"/>
              <a:gd name="connsiteY1" fmla="*/ 32658 h 6897757"/>
              <a:gd name="connsiteX2" fmla="*/ 6053079 w 6053079"/>
              <a:gd name="connsiteY2" fmla="*/ 6890658 h 6897757"/>
              <a:gd name="connsiteX3" fmla="*/ 1060322 w 6053079"/>
              <a:gd name="connsiteY3" fmla="*/ 6897757 h 6897757"/>
              <a:gd name="connsiteX4" fmla="*/ 1165394 w 6053079"/>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69178"/>
              <a:gd name="connsiteY0" fmla="*/ 0 h 6897757"/>
              <a:gd name="connsiteX1" fmla="*/ 6069178 w 6069178"/>
              <a:gd name="connsiteY1" fmla="*/ 32658 h 6897757"/>
              <a:gd name="connsiteX2" fmla="*/ 6069178 w 6069178"/>
              <a:gd name="connsiteY2" fmla="*/ 6890658 h 6897757"/>
              <a:gd name="connsiteX3" fmla="*/ 1076421 w 6069178"/>
              <a:gd name="connsiteY3" fmla="*/ 6897757 h 6897757"/>
              <a:gd name="connsiteX4" fmla="*/ 1181493 w 6069178"/>
              <a:gd name="connsiteY4" fmla="*/ 0 h 6897757"/>
              <a:gd name="connsiteX0" fmla="*/ 1181493 w 6079117"/>
              <a:gd name="connsiteY0" fmla="*/ 0 h 6897757"/>
              <a:gd name="connsiteX1" fmla="*/ 6079117 w 6079117"/>
              <a:gd name="connsiteY1" fmla="*/ 2840 h 6897757"/>
              <a:gd name="connsiteX2" fmla="*/ 6069178 w 6079117"/>
              <a:gd name="connsiteY2" fmla="*/ 6890658 h 6897757"/>
              <a:gd name="connsiteX3" fmla="*/ 1076421 w 6079117"/>
              <a:gd name="connsiteY3" fmla="*/ 6897757 h 6897757"/>
              <a:gd name="connsiteX4" fmla="*/ 1181493 w 6079117"/>
              <a:gd name="connsiteY4" fmla="*/ 0 h 6897757"/>
              <a:gd name="connsiteX0" fmla="*/ 1181493 w 6079118"/>
              <a:gd name="connsiteY0" fmla="*/ 0 h 6930414"/>
              <a:gd name="connsiteX1" fmla="*/ 6079117 w 6079118"/>
              <a:gd name="connsiteY1" fmla="*/ 2840 h 6930414"/>
              <a:gd name="connsiteX2" fmla="*/ 6079118 w 6079118"/>
              <a:gd name="connsiteY2" fmla="*/ 6930414 h 6930414"/>
              <a:gd name="connsiteX3" fmla="*/ 1076421 w 6079118"/>
              <a:gd name="connsiteY3" fmla="*/ 6897757 h 6930414"/>
              <a:gd name="connsiteX4" fmla="*/ 1181493 w 6079118"/>
              <a:gd name="connsiteY4" fmla="*/ 0 h 693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118" h="6930414">
                <a:moveTo>
                  <a:pt x="1181493" y="0"/>
                </a:moveTo>
                <a:lnTo>
                  <a:pt x="6079117" y="2840"/>
                </a:lnTo>
                <a:cubicBezTo>
                  <a:pt x="6079117" y="2312031"/>
                  <a:pt x="6079118" y="4621223"/>
                  <a:pt x="6079118" y="6930414"/>
                </a:cubicBezTo>
                <a:lnTo>
                  <a:pt x="1076421" y="6897757"/>
                </a:lnTo>
                <a:cubicBezTo>
                  <a:pt x="67837" y="5515271"/>
                  <a:pt x="-776042" y="2825080"/>
                  <a:pt x="1181493" y="0"/>
                </a:cubicBezTo>
                <a:close/>
              </a:path>
            </a:pathLst>
          </a:custGeom>
          <a:pattFill prst="pct5">
            <a:fgClr>
              <a:srgbClr val="0D61F5"/>
            </a:fgClr>
            <a:bgClr>
              <a:schemeClr val="bg1"/>
            </a:bgClr>
          </a:pattFill>
        </p:spPr>
        <p:txBody>
          <a:bodyPr/>
          <a:lstStyle/>
          <a:p>
            <a:endParaRPr lang="en-US" dirty="0"/>
          </a:p>
        </p:txBody>
      </p:sp>
    </p:spTree>
    <p:extLst>
      <p:ext uri="{BB962C8B-B14F-4D97-AF65-F5344CB8AC3E}">
        <p14:creationId xmlns:p14="http://schemas.microsoft.com/office/powerpoint/2010/main" val="1519567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NDSCAPE_CHART_BOTTOM">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7A7EF12B-3183-7348-B314-F1A7EC90E53C}"/>
              </a:ext>
            </a:extLst>
          </p:cNvPr>
          <p:cNvSpPr>
            <a:spLocks noGrp="1"/>
          </p:cNvSpPr>
          <p:nvPr>
            <p:ph type="title" hasCustomPrompt="1"/>
          </p:nvPr>
        </p:nvSpPr>
        <p:spPr>
          <a:xfrm>
            <a:off x="838200" y="691356"/>
            <a:ext cx="10515600" cy="1325563"/>
          </a:xfrm>
        </p:spPr>
        <p:txBody>
          <a:bodyPr/>
          <a:lstStyle>
            <a:lvl1pPr algn="l">
              <a:defRPr sz="5400" b="1"/>
            </a:lvl1pPr>
          </a:lstStyle>
          <a:p>
            <a:r>
              <a:rPr lang="en-US"/>
              <a:t>Headline</a:t>
            </a:r>
          </a:p>
        </p:txBody>
      </p:sp>
      <p:sp>
        <p:nvSpPr>
          <p:cNvPr id="12" name="Rectangle 11">
            <a:extLst>
              <a:ext uri="{FF2B5EF4-FFF2-40B4-BE49-F238E27FC236}">
                <a16:creationId xmlns:a16="http://schemas.microsoft.com/office/drawing/2014/main" id="{07519D54-F903-FA47-A71B-A8E21730C454}"/>
              </a:ext>
            </a:extLst>
          </p:cNvPr>
          <p:cNvSpPr/>
          <p:nvPr userDrawn="1"/>
        </p:nvSpPr>
        <p:spPr>
          <a:xfrm>
            <a:off x="914399" y="3388850"/>
            <a:ext cx="10458039" cy="2777794"/>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E07FC67-4EBE-9345-9B60-F85FD4ECF6DE}"/>
              </a:ext>
            </a:extLst>
          </p:cNvPr>
          <p:cNvSpPr txBox="1"/>
          <p:nvPr userDrawn="1"/>
        </p:nvSpPr>
        <p:spPr>
          <a:xfrm>
            <a:off x="3971108" y="4618760"/>
            <a:ext cx="4249783" cy="461665"/>
          </a:xfrm>
          <a:prstGeom prst="rect">
            <a:avLst/>
          </a:prstGeom>
          <a:noFill/>
        </p:spPr>
        <p:txBody>
          <a:bodyPr wrap="square" rtlCol="0">
            <a:spAutoFit/>
          </a:bodyPr>
          <a:lstStyle/>
          <a:p>
            <a:pPr algn="ctr"/>
            <a:r>
              <a:rPr lang="en-US" sz="2400">
                <a:solidFill>
                  <a:schemeClr val="bg1"/>
                </a:solidFill>
              </a:rPr>
              <a:t>PLACE CHART/DATA HERE</a:t>
            </a:r>
          </a:p>
        </p:txBody>
      </p:sp>
      <p:sp>
        <p:nvSpPr>
          <p:cNvPr id="3" name="Text Placeholder 2">
            <a:extLst>
              <a:ext uri="{FF2B5EF4-FFF2-40B4-BE49-F238E27FC236}">
                <a16:creationId xmlns:a16="http://schemas.microsoft.com/office/drawing/2014/main" id="{E5DB1A86-E37D-B946-BAC3-7DD3DB5F59EF}"/>
              </a:ext>
            </a:extLst>
          </p:cNvPr>
          <p:cNvSpPr>
            <a:spLocks noGrp="1"/>
          </p:cNvSpPr>
          <p:nvPr>
            <p:ph type="body" sz="quarter" idx="14" hasCustomPrompt="1"/>
          </p:nvPr>
        </p:nvSpPr>
        <p:spPr>
          <a:xfrm>
            <a:off x="1931986" y="2195513"/>
            <a:ext cx="4092305" cy="88741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latin typeface="PBS Sans" panose="020B0503030404020204" pitchFamily="34" charset="77"/>
              </a:rPr>
              <a:t>Lorem ipsum dolor sit </a:t>
            </a:r>
            <a:r>
              <a:rPr lang="en-US" sz="1600" err="1">
                <a:solidFill>
                  <a:schemeClr val="bg1"/>
                </a:solidFill>
                <a:latin typeface="PBS Sans" panose="020B0503030404020204" pitchFamily="34" charset="77"/>
              </a:rPr>
              <a:t>amet</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consectetuer</a:t>
            </a:r>
            <a:r>
              <a:rPr lang="en-US" sz="1600">
                <a:solidFill>
                  <a:schemeClr val="bg1"/>
                </a:solidFill>
                <a:latin typeface="PBS Sans" panose="020B0503030404020204" pitchFamily="34" charset="77"/>
              </a:rPr>
              <a:t> et </a:t>
            </a:r>
            <a:r>
              <a:rPr lang="en-US" sz="1600" err="1">
                <a:solidFill>
                  <a:schemeClr val="bg1"/>
                </a:solidFill>
                <a:latin typeface="PBS Sans" panose="020B0503030404020204" pitchFamily="34" charset="77"/>
              </a:rPr>
              <a:t>adipiscing</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elit</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emt</a:t>
            </a:r>
            <a:r>
              <a:rPr lang="en-US" sz="1600">
                <a:solidFill>
                  <a:schemeClr val="bg1"/>
                </a:solidFill>
                <a:latin typeface="PBS Sans" panose="020B0503030404020204" pitchFamily="34" charset="77"/>
              </a:rPr>
              <a:t> din sed diam non </a:t>
            </a:r>
            <a:r>
              <a:rPr lang="en-US" sz="1600" err="1">
                <a:solidFill>
                  <a:schemeClr val="bg1"/>
                </a:solidFill>
                <a:latin typeface="PBS Sans" panose="020B0503030404020204" pitchFamily="34" charset="77"/>
              </a:rPr>
              <a:t>mumy</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ni</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euismod</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tincidunt</a:t>
            </a:r>
            <a:r>
              <a:rPr lang="en-US" sz="1600">
                <a:solidFill>
                  <a:schemeClr val="bg1"/>
                </a:solidFill>
                <a:latin typeface="PBS Sans" panose="020B0503030404020204" pitchFamily="34" charset="77"/>
              </a:rPr>
              <a:t>.</a:t>
            </a:r>
            <a:endParaRPr lang="en-US"/>
          </a:p>
          <a:p>
            <a:pPr lvl="0"/>
            <a:endParaRPr lang="en-US"/>
          </a:p>
        </p:txBody>
      </p:sp>
      <p:sp>
        <p:nvSpPr>
          <p:cNvPr id="16" name="Text Placeholder 2">
            <a:extLst>
              <a:ext uri="{FF2B5EF4-FFF2-40B4-BE49-F238E27FC236}">
                <a16:creationId xmlns:a16="http://schemas.microsoft.com/office/drawing/2014/main" id="{70CDB3A4-187A-0D4F-90EF-5D6C8BEF13F7}"/>
              </a:ext>
            </a:extLst>
          </p:cNvPr>
          <p:cNvSpPr>
            <a:spLocks noGrp="1"/>
          </p:cNvSpPr>
          <p:nvPr>
            <p:ph type="body" sz="quarter" idx="15" hasCustomPrompt="1"/>
          </p:nvPr>
        </p:nvSpPr>
        <p:spPr>
          <a:xfrm>
            <a:off x="7401133" y="2195513"/>
            <a:ext cx="4092305" cy="88741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latin typeface="PBS Sans" panose="020B0503030404020204" pitchFamily="34" charset="77"/>
              </a:rPr>
              <a:t>Lorem ipsum dolor sit </a:t>
            </a:r>
            <a:r>
              <a:rPr lang="en-US" sz="1600" err="1">
                <a:solidFill>
                  <a:schemeClr val="bg1"/>
                </a:solidFill>
                <a:latin typeface="PBS Sans" panose="020B0503030404020204" pitchFamily="34" charset="77"/>
              </a:rPr>
              <a:t>amet</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consectetuer</a:t>
            </a:r>
            <a:r>
              <a:rPr lang="en-US" sz="1600">
                <a:solidFill>
                  <a:schemeClr val="bg1"/>
                </a:solidFill>
                <a:latin typeface="PBS Sans" panose="020B0503030404020204" pitchFamily="34" charset="77"/>
              </a:rPr>
              <a:t> et </a:t>
            </a:r>
            <a:r>
              <a:rPr lang="en-US" sz="1600" err="1">
                <a:solidFill>
                  <a:schemeClr val="bg1"/>
                </a:solidFill>
                <a:latin typeface="PBS Sans" panose="020B0503030404020204" pitchFamily="34" charset="77"/>
              </a:rPr>
              <a:t>adipiscing</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elit</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emt</a:t>
            </a:r>
            <a:r>
              <a:rPr lang="en-US" sz="1600">
                <a:solidFill>
                  <a:schemeClr val="bg1"/>
                </a:solidFill>
                <a:latin typeface="PBS Sans" panose="020B0503030404020204" pitchFamily="34" charset="77"/>
              </a:rPr>
              <a:t> din sed diam non </a:t>
            </a:r>
            <a:r>
              <a:rPr lang="en-US" sz="1600" err="1">
                <a:solidFill>
                  <a:schemeClr val="bg1"/>
                </a:solidFill>
                <a:latin typeface="PBS Sans" panose="020B0503030404020204" pitchFamily="34" charset="77"/>
              </a:rPr>
              <a:t>mumy</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ni</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euismod</a:t>
            </a:r>
            <a:r>
              <a:rPr lang="en-US" sz="1600">
                <a:solidFill>
                  <a:schemeClr val="bg1"/>
                </a:solidFill>
                <a:latin typeface="PBS Sans" panose="020B0503030404020204" pitchFamily="34" charset="77"/>
              </a:rPr>
              <a:t> </a:t>
            </a:r>
            <a:r>
              <a:rPr lang="en-US" sz="1600" err="1">
                <a:solidFill>
                  <a:schemeClr val="bg1"/>
                </a:solidFill>
                <a:latin typeface="PBS Sans" panose="020B0503030404020204" pitchFamily="34" charset="77"/>
              </a:rPr>
              <a:t>tincidunt</a:t>
            </a:r>
            <a:r>
              <a:rPr lang="en-US" sz="1600">
                <a:solidFill>
                  <a:schemeClr val="bg1"/>
                </a:solidFill>
                <a:latin typeface="PBS Sans" panose="020B0503030404020204" pitchFamily="34" charset="77"/>
              </a:rPr>
              <a:t>.</a:t>
            </a:r>
            <a:endParaRPr lang="en-US"/>
          </a:p>
          <a:p>
            <a:pPr lvl="0"/>
            <a:endParaRPr lang="en-US"/>
          </a:p>
        </p:txBody>
      </p:sp>
    </p:spTree>
    <p:extLst>
      <p:ext uri="{BB962C8B-B14F-4D97-AF65-F5344CB8AC3E}">
        <p14:creationId xmlns:p14="http://schemas.microsoft.com/office/powerpoint/2010/main" val="36521014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3727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Headline + Single Colum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4962288-F7E0-CE48-8B43-B389260EFCA0}"/>
              </a:ext>
            </a:extLst>
          </p:cNvPr>
          <p:cNvGrpSpPr>
            <a:grpSpLocks noChangeAspect="1"/>
          </p:cNvGrpSpPr>
          <p:nvPr userDrawn="1"/>
        </p:nvGrpSpPr>
        <p:grpSpPr>
          <a:xfrm>
            <a:off x="4" y="267290"/>
            <a:ext cx="3657600" cy="6605761"/>
            <a:chOff x="5230413" y="3875"/>
            <a:chExt cx="2348194" cy="4240925"/>
          </a:xfrm>
        </p:grpSpPr>
        <p:pic>
          <p:nvPicPr>
            <p:cNvPr id="5" name="Picture 4" descr="Chart, treemap chart&#10;&#10;Description automatically generated">
              <a:extLst>
                <a:ext uri="{FF2B5EF4-FFF2-40B4-BE49-F238E27FC236}">
                  <a16:creationId xmlns:a16="http://schemas.microsoft.com/office/drawing/2014/main" id="{57C16BF8-5982-1140-9804-41AAB8D84449}"/>
                </a:ext>
              </a:extLst>
            </p:cNvPr>
            <p:cNvPicPr>
              <a:picLocks noChangeAspect="1"/>
            </p:cNvPicPr>
            <p:nvPr userDrawn="1"/>
          </p:nvPicPr>
          <p:blipFill rotWithShape="1">
            <a:blip r:embed="rId2"/>
            <a:srcRect l="18029" r="23417" b="49916"/>
            <a:stretch/>
          </p:blipFill>
          <p:spPr>
            <a:xfrm>
              <a:off x="5230413" y="2829175"/>
              <a:ext cx="2348193" cy="1415625"/>
            </a:xfrm>
            <a:prstGeom prst="rect">
              <a:avLst/>
            </a:prstGeom>
          </p:spPr>
        </p:pic>
        <p:pic>
          <p:nvPicPr>
            <p:cNvPr id="11" name="Picture 10" descr="Chart, treemap chart&#10;&#10;Description automatically generated">
              <a:extLst>
                <a:ext uri="{FF2B5EF4-FFF2-40B4-BE49-F238E27FC236}">
                  <a16:creationId xmlns:a16="http://schemas.microsoft.com/office/drawing/2014/main" id="{9992F40E-D489-D346-AEDF-075A7927E4C4}"/>
                </a:ext>
              </a:extLst>
            </p:cNvPr>
            <p:cNvPicPr>
              <a:picLocks noChangeAspect="1"/>
            </p:cNvPicPr>
            <p:nvPr userDrawn="1"/>
          </p:nvPicPr>
          <p:blipFill rotWithShape="1">
            <a:blip r:embed="rId3"/>
            <a:srcRect l="18029" r="23433"/>
            <a:stretch/>
          </p:blipFill>
          <p:spPr>
            <a:xfrm>
              <a:off x="5230413" y="3875"/>
              <a:ext cx="2348194" cy="2827254"/>
            </a:xfrm>
            <a:prstGeom prst="rect">
              <a:avLst/>
            </a:prstGeom>
          </p:spPr>
        </p:pic>
      </p:grpSp>
      <p:sp>
        <p:nvSpPr>
          <p:cNvPr id="2" name="Title 1"/>
          <p:cNvSpPr>
            <a:spLocks noGrp="1"/>
          </p:cNvSpPr>
          <p:nvPr>
            <p:ph type="title" hasCustomPrompt="1"/>
          </p:nvPr>
        </p:nvSpPr>
        <p:spPr>
          <a:xfrm>
            <a:off x="4149013" y="1226822"/>
            <a:ext cx="7183675" cy="910633"/>
          </a:xfrm>
          <a:prstGeom prst="rect">
            <a:avLst/>
          </a:prstGeom>
        </p:spPr>
        <p:txBody>
          <a:bodyPr>
            <a:noAutofit/>
          </a:bodyPr>
          <a:lstStyle>
            <a:lvl1pPr>
              <a:defRPr>
                <a:solidFill>
                  <a:schemeClr val="accent1"/>
                </a:solidFill>
              </a:defRPr>
            </a:lvl1pPr>
          </a:lstStyle>
          <a:p>
            <a:r>
              <a:rPr lang="en-US" dirty="0"/>
              <a:t>Headline Goes Here</a:t>
            </a:r>
          </a:p>
        </p:txBody>
      </p:sp>
      <p:sp>
        <p:nvSpPr>
          <p:cNvPr id="3" name="Content Placeholder 2"/>
          <p:cNvSpPr>
            <a:spLocks noGrp="1"/>
          </p:cNvSpPr>
          <p:nvPr>
            <p:ph idx="1" hasCustomPrompt="1"/>
          </p:nvPr>
        </p:nvSpPr>
        <p:spPr>
          <a:xfrm>
            <a:off x="4191792" y="2772076"/>
            <a:ext cx="7098117" cy="2946157"/>
          </a:xfrm>
        </p:spPr>
        <p:txBody>
          <a:bodyPr>
            <a:noAutofit/>
          </a:bodyPr>
          <a:lstStyle>
            <a:lvl1pPr marL="0" marR="0" indent="0" algn="l" defTabSz="609585" rtl="0" eaLnBrk="1" fontAlgn="auto" latinLnBrk="0" hangingPunct="1">
              <a:lnSpc>
                <a:spcPct val="100000"/>
              </a:lnSpc>
              <a:spcBef>
                <a:spcPct val="20000"/>
              </a:spcBef>
              <a:spcAft>
                <a:spcPts val="0"/>
              </a:spcAft>
              <a:buClr>
                <a:schemeClr val="accent6"/>
              </a:buClr>
              <a:buSzPct val="116000"/>
              <a:buFontTx/>
              <a:buNone/>
              <a:tabLst/>
              <a:defRPr sz="3467" b="0">
                <a:solidFill>
                  <a:srgbClr val="09141A"/>
                </a:solidFill>
              </a:defRPr>
            </a:lvl1pPr>
          </a:lstStyle>
          <a:p>
            <a:pPr lvl="0"/>
            <a:r>
              <a:rPr lang="en-US" dirty="0"/>
              <a:t>Single column body copy goes here.</a:t>
            </a:r>
          </a:p>
        </p:txBody>
      </p:sp>
      <p:sp>
        <p:nvSpPr>
          <p:cNvPr id="20" name="Rectangle 19">
            <a:extLst>
              <a:ext uri="{FF2B5EF4-FFF2-40B4-BE49-F238E27FC236}">
                <a16:creationId xmlns:a16="http://schemas.microsoft.com/office/drawing/2014/main" id="{856FC2FD-134B-EE41-B730-D61856A7CAC4}"/>
              </a:ext>
            </a:extLst>
          </p:cNvPr>
          <p:cNvSpPr/>
          <p:nvPr userDrawn="1"/>
        </p:nvSpPr>
        <p:spPr>
          <a:xfrm>
            <a:off x="-1" y="282341"/>
            <a:ext cx="3657599" cy="65756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0454217A-5F53-B943-9DD0-98C73E8B47B6}"/>
              </a:ext>
            </a:extLst>
          </p:cNvPr>
          <p:cNvSpPr/>
          <p:nvPr userDrawn="1"/>
        </p:nvSpPr>
        <p:spPr>
          <a:xfrm>
            <a:off x="0" y="0"/>
            <a:ext cx="12192000" cy="282341"/>
          </a:xfrm>
          <a:prstGeom prst="rect">
            <a:avLst/>
          </a:prstGeom>
          <a:solidFill>
            <a:srgbClr val="6CBC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endParaRPr>
          </a:p>
        </p:txBody>
      </p:sp>
    </p:spTree>
    <p:extLst>
      <p:ext uri="{BB962C8B-B14F-4D97-AF65-F5344CB8AC3E}">
        <p14:creationId xmlns:p14="http://schemas.microsoft.com/office/powerpoint/2010/main" val="19980356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Chart, treemap chart&#10;&#10;Description automatically generated">
            <a:extLst>
              <a:ext uri="{FF2B5EF4-FFF2-40B4-BE49-F238E27FC236}">
                <a16:creationId xmlns:a16="http://schemas.microsoft.com/office/drawing/2014/main" id="{57D739EF-E79B-2B40-9CC7-09A7191DBAF6}"/>
              </a:ext>
            </a:extLst>
          </p:cNvPr>
          <p:cNvPicPr>
            <a:picLocks noChangeAspect="1"/>
          </p:cNvPicPr>
          <p:nvPr userDrawn="1"/>
        </p:nvPicPr>
        <p:blipFill>
          <a:blip r:embed="rId2"/>
          <a:stretch>
            <a:fillRect/>
          </a:stretch>
        </p:blipFill>
        <p:spPr>
          <a:xfrm>
            <a:off x="0" y="0"/>
            <a:ext cx="6184501" cy="4358912"/>
          </a:xfrm>
          <a:prstGeom prst="rect">
            <a:avLst/>
          </a:prstGeom>
        </p:spPr>
      </p:pic>
      <p:pic>
        <p:nvPicPr>
          <p:cNvPr id="10" name="Picture 9" descr="Chart, treemap chart&#10;&#10;Description automatically generated">
            <a:extLst>
              <a:ext uri="{FF2B5EF4-FFF2-40B4-BE49-F238E27FC236}">
                <a16:creationId xmlns:a16="http://schemas.microsoft.com/office/drawing/2014/main" id="{1946614D-8B7B-F64D-BB26-86EC52D91536}"/>
              </a:ext>
            </a:extLst>
          </p:cNvPr>
          <p:cNvPicPr>
            <a:picLocks noChangeAspect="1"/>
          </p:cNvPicPr>
          <p:nvPr userDrawn="1"/>
        </p:nvPicPr>
        <p:blipFill>
          <a:blip r:embed="rId2"/>
          <a:stretch>
            <a:fillRect/>
          </a:stretch>
        </p:blipFill>
        <p:spPr>
          <a:xfrm>
            <a:off x="6180083" y="0"/>
            <a:ext cx="6184501" cy="4358912"/>
          </a:xfrm>
          <a:prstGeom prst="rect">
            <a:avLst/>
          </a:prstGeom>
        </p:spPr>
      </p:pic>
      <p:pic>
        <p:nvPicPr>
          <p:cNvPr id="11" name="Picture 10" descr="Chart, treemap chart&#10;&#10;Description automatically generated">
            <a:extLst>
              <a:ext uri="{FF2B5EF4-FFF2-40B4-BE49-F238E27FC236}">
                <a16:creationId xmlns:a16="http://schemas.microsoft.com/office/drawing/2014/main" id="{4952953F-17A4-974C-B2D7-74B7C5206C09}"/>
              </a:ext>
            </a:extLst>
          </p:cNvPr>
          <p:cNvPicPr>
            <a:picLocks noChangeAspect="1"/>
          </p:cNvPicPr>
          <p:nvPr userDrawn="1"/>
        </p:nvPicPr>
        <p:blipFill>
          <a:blip r:embed="rId2"/>
          <a:stretch>
            <a:fillRect/>
          </a:stretch>
        </p:blipFill>
        <p:spPr>
          <a:xfrm>
            <a:off x="0" y="4357991"/>
            <a:ext cx="6184501" cy="4358912"/>
          </a:xfrm>
          <a:prstGeom prst="rect">
            <a:avLst/>
          </a:prstGeom>
        </p:spPr>
      </p:pic>
      <p:pic>
        <p:nvPicPr>
          <p:cNvPr id="14" name="Picture 13" descr="Chart, treemap chart&#10;&#10;Description automatically generated">
            <a:extLst>
              <a:ext uri="{FF2B5EF4-FFF2-40B4-BE49-F238E27FC236}">
                <a16:creationId xmlns:a16="http://schemas.microsoft.com/office/drawing/2014/main" id="{129744EC-AD0C-5C4E-8A16-7462540EB40F}"/>
              </a:ext>
            </a:extLst>
          </p:cNvPr>
          <p:cNvPicPr>
            <a:picLocks noChangeAspect="1"/>
          </p:cNvPicPr>
          <p:nvPr userDrawn="1"/>
        </p:nvPicPr>
        <p:blipFill>
          <a:blip r:embed="rId2"/>
          <a:stretch>
            <a:fillRect/>
          </a:stretch>
        </p:blipFill>
        <p:spPr>
          <a:xfrm>
            <a:off x="6180083" y="4357991"/>
            <a:ext cx="6184501" cy="4358912"/>
          </a:xfrm>
          <a:prstGeom prst="rect">
            <a:avLst/>
          </a:prstGeom>
        </p:spPr>
      </p:pic>
    </p:spTree>
    <p:extLst>
      <p:ext uri="{BB962C8B-B14F-4D97-AF65-F5344CB8AC3E}">
        <p14:creationId xmlns:p14="http://schemas.microsoft.com/office/powerpoint/2010/main" val="11921150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peaker Inf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B2D634-73AF-F743-A093-1B5386BFFF36}"/>
              </a:ext>
            </a:extLst>
          </p:cNvPr>
          <p:cNvPicPr>
            <a:picLocks noChangeAspect="1"/>
          </p:cNvPicPr>
          <p:nvPr userDrawn="1"/>
        </p:nvPicPr>
        <p:blipFill>
          <a:blip r:embed="rId2"/>
          <a:srcRect l="600" r="600"/>
          <a:stretch/>
        </p:blipFill>
        <p:spPr>
          <a:xfrm>
            <a:off x="-35929" y="2536643"/>
            <a:ext cx="6110256" cy="4358912"/>
          </a:xfrm>
          <a:prstGeom prst="rect">
            <a:avLst/>
          </a:prstGeom>
        </p:spPr>
      </p:pic>
      <p:pic>
        <p:nvPicPr>
          <p:cNvPr id="13" name="Picture 12">
            <a:extLst>
              <a:ext uri="{FF2B5EF4-FFF2-40B4-BE49-F238E27FC236}">
                <a16:creationId xmlns:a16="http://schemas.microsoft.com/office/drawing/2014/main" id="{BF246076-B2F1-324C-9816-D129F967B0F6}"/>
              </a:ext>
            </a:extLst>
          </p:cNvPr>
          <p:cNvPicPr>
            <a:picLocks noChangeAspect="1"/>
          </p:cNvPicPr>
          <p:nvPr userDrawn="1"/>
        </p:nvPicPr>
        <p:blipFill>
          <a:blip r:embed="rId2"/>
          <a:srcRect l="684" r="684"/>
          <a:stretch/>
        </p:blipFill>
        <p:spPr>
          <a:xfrm>
            <a:off x="6099749" y="2536643"/>
            <a:ext cx="6099907" cy="4358912"/>
          </a:xfrm>
          <a:prstGeom prst="rect">
            <a:avLst/>
          </a:prstGeom>
        </p:spPr>
      </p:pic>
      <p:pic>
        <p:nvPicPr>
          <p:cNvPr id="3" name="Picture 2">
            <a:extLst>
              <a:ext uri="{FF2B5EF4-FFF2-40B4-BE49-F238E27FC236}">
                <a16:creationId xmlns:a16="http://schemas.microsoft.com/office/drawing/2014/main" id="{A0A352E2-299A-AA41-BA9B-5A53A1E8039A}"/>
              </a:ext>
            </a:extLst>
          </p:cNvPr>
          <p:cNvPicPr>
            <a:picLocks noChangeAspect="1"/>
          </p:cNvPicPr>
          <p:nvPr userDrawn="1"/>
        </p:nvPicPr>
        <p:blipFill>
          <a:blip r:embed="rId2"/>
          <a:srcRect l="600" r="600"/>
          <a:stretch/>
        </p:blipFill>
        <p:spPr>
          <a:xfrm>
            <a:off x="-24149" y="-10131"/>
            <a:ext cx="6110256" cy="4358912"/>
          </a:xfrm>
          <a:prstGeom prst="rect">
            <a:avLst/>
          </a:prstGeom>
        </p:spPr>
      </p:pic>
      <p:pic>
        <p:nvPicPr>
          <p:cNvPr id="19" name="Picture 18">
            <a:extLst>
              <a:ext uri="{FF2B5EF4-FFF2-40B4-BE49-F238E27FC236}">
                <a16:creationId xmlns:a16="http://schemas.microsoft.com/office/drawing/2014/main" id="{E93E9F73-DE3E-8C4C-AF6C-A2DD46A9D76C}"/>
              </a:ext>
            </a:extLst>
          </p:cNvPr>
          <p:cNvPicPr>
            <a:picLocks noChangeAspect="1"/>
          </p:cNvPicPr>
          <p:nvPr userDrawn="1"/>
        </p:nvPicPr>
        <p:blipFill>
          <a:blip r:embed="rId2"/>
          <a:srcRect l="684" r="684"/>
          <a:stretch/>
        </p:blipFill>
        <p:spPr>
          <a:xfrm>
            <a:off x="6086203" y="-10131"/>
            <a:ext cx="6099907" cy="4358912"/>
          </a:xfrm>
          <a:prstGeom prst="rect">
            <a:avLst/>
          </a:prstGeom>
        </p:spPr>
      </p:pic>
      <p:sp>
        <p:nvSpPr>
          <p:cNvPr id="7" name="TextBox 6">
            <a:extLst>
              <a:ext uri="{FF2B5EF4-FFF2-40B4-BE49-F238E27FC236}">
                <a16:creationId xmlns:a16="http://schemas.microsoft.com/office/drawing/2014/main" id="{A342104D-BC38-0541-8D9F-31DC1CAE59E3}"/>
              </a:ext>
            </a:extLst>
          </p:cNvPr>
          <p:cNvSpPr txBox="1"/>
          <p:nvPr userDrawn="1"/>
        </p:nvSpPr>
        <p:spPr>
          <a:xfrm>
            <a:off x="302281" y="355875"/>
            <a:ext cx="11557211" cy="6175980"/>
          </a:xfrm>
          <a:prstGeom prst="rect">
            <a:avLst/>
          </a:prstGeom>
          <a:solidFill>
            <a:schemeClr val="bg1"/>
          </a:solidFill>
          <a:ln w="19050">
            <a:solidFill>
              <a:schemeClr val="bg1"/>
            </a:solidFill>
          </a:ln>
          <a:effectLst/>
        </p:spPr>
        <p:txBody>
          <a:bodyPr wrap="square" rtlCol="0">
            <a:spAutoFit/>
          </a:bodyPr>
          <a:lstStyle/>
          <a:p>
            <a:endParaRPr lang="en-US" sz="2400" dirty="0"/>
          </a:p>
        </p:txBody>
      </p:sp>
      <p:sp>
        <p:nvSpPr>
          <p:cNvPr id="15" name="Title Placeholder 1">
            <a:extLst>
              <a:ext uri="{FF2B5EF4-FFF2-40B4-BE49-F238E27FC236}">
                <a16:creationId xmlns:a16="http://schemas.microsoft.com/office/drawing/2014/main" id="{6335CA9B-8126-5B47-9FD2-4D50646B8333}"/>
              </a:ext>
            </a:extLst>
          </p:cNvPr>
          <p:cNvSpPr>
            <a:spLocks noGrp="1"/>
          </p:cNvSpPr>
          <p:nvPr userDrawn="1">
            <p:ph type="title" hasCustomPrompt="1"/>
          </p:nvPr>
        </p:nvSpPr>
        <p:spPr>
          <a:xfrm>
            <a:off x="609600" y="806655"/>
            <a:ext cx="10972800" cy="770296"/>
          </a:xfrm>
          <a:prstGeom prst="rect">
            <a:avLst/>
          </a:prstGeom>
        </p:spPr>
        <p:txBody>
          <a:bodyPr vert="horz" lIns="0" tIns="0" rIns="0" bIns="0" rtlCol="0" anchor="t" anchorCtr="0">
            <a:noAutofit/>
          </a:bodyPr>
          <a:lstStyle/>
          <a:p>
            <a:r>
              <a:rPr lang="en-US" dirty="0"/>
              <a:t>Speaker Information</a:t>
            </a:r>
          </a:p>
        </p:txBody>
      </p:sp>
      <p:cxnSp>
        <p:nvCxnSpPr>
          <p:cNvPr id="16" name="Straight Connector 15">
            <a:extLst>
              <a:ext uri="{FF2B5EF4-FFF2-40B4-BE49-F238E27FC236}">
                <a16:creationId xmlns:a16="http://schemas.microsoft.com/office/drawing/2014/main" id="{EA137345-4DB1-6249-B088-16B2CC8C0A28}"/>
              </a:ext>
            </a:extLst>
          </p:cNvPr>
          <p:cNvCxnSpPr/>
          <p:nvPr userDrawn="1"/>
        </p:nvCxnSpPr>
        <p:spPr>
          <a:xfrm>
            <a:off x="641684" y="1866369"/>
            <a:ext cx="1197811"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17" name="Content Placeholder 2">
            <a:extLst>
              <a:ext uri="{FF2B5EF4-FFF2-40B4-BE49-F238E27FC236}">
                <a16:creationId xmlns:a16="http://schemas.microsoft.com/office/drawing/2014/main" id="{C6FDB2B9-9340-7046-82B8-E611DD19BD8B}"/>
              </a:ext>
            </a:extLst>
          </p:cNvPr>
          <p:cNvSpPr>
            <a:spLocks noGrp="1"/>
          </p:cNvSpPr>
          <p:nvPr userDrawn="1">
            <p:ph idx="10" hasCustomPrompt="1"/>
          </p:nvPr>
        </p:nvSpPr>
        <p:spPr>
          <a:xfrm>
            <a:off x="609600" y="2156059"/>
            <a:ext cx="10972800" cy="2643504"/>
          </a:xfrm>
        </p:spPr>
        <p:txBody>
          <a:bodyPr numCol="3">
            <a:noAutofit/>
          </a:bodyPr>
          <a:lstStyle>
            <a:lvl1pPr marL="0" marR="0" indent="0" algn="l" defTabSz="609585" rtl="0" eaLnBrk="1" fontAlgn="auto" latinLnBrk="0" hangingPunct="1">
              <a:lnSpc>
                <a:spcPct val="100000"/>
              </a:lnSpc>
              <a:spcBef>
                <a:spcPct val="20000"/>
              </a:spcBef>
              <a:spcAft>
                <a:spcPts val="0"/>
              </a:spcAft>
              <a:buClr>
                <a:schemeClr val="tx1"/>
              </a:buClr>
              <a:buSzPct val="116000"/>
              <a:buFont typeface="Arial" panose="020B0604020202020204" pitchFamily="34" charset="0"/>
              <a:buNone/>
              <a:tabLst/>
              <a:defRPr lang="en-US" sz="2667" b="0" i="0" smtClean="0">
                <a:latin typeface="Arial" panose="020B0604020202020204" pitchFamily="34" charset="0"/>
                <a:cs typeface="Arial" panose="020B0604020202020204" pitchFamily="34" charset="0"/>
              </a:defRPr>
            </a:lvl1pPr>
          </a:lstStyle>
          <a:p>
            <a:pPr marL="609585" marR="0" lvl="0" indent="-609585" algn="l" defTabSz="609585" rtl="0" eaLnBrk="1" fontAlgn="auto" latinLnBrk="0" hangingPunct="1">
              <a:lnSpc>
                <a:spcPct val="100000"/>
              </a:lnSpc>
              <a:spcBef>
                <a:spcPct val="20000"/>
              </a:spcBef>
              <a:spcAft>
                <a:spcPts val="0"/>
              </a:spcAft>
              <a:buClr>
                <a:schemeClr val="accent6"/>
              </a:buClr>
              <a:buSzPct val="116000"/>
              <a:tabLst/>
              <a:defRPr/>
            </a:pPr>
            <a:r>
              <a:rPr lang="en-US" dirty="0"/>
              <a:t>Click to add information</a:t>
            </a:r>
          </a:p>
          <a:p>
            <a:pPr marL="609585" marR="0" lvl="0" indent="-609585" algn="l" defTabSz="609585" rtl="0" eaLnBrk="1" fontAlgn="auto" latinLnBrk="0" hangingPunct="1">
              <a:lnSpc>
                <a:spcPct val="100000"/>
              </a:lnSpc>
              <a:spcBef>
                <a:spcPct val="20000"/>
              </a:spcBef>
              <a:spcAft>
                <a:spcPts val="0"/>
              </a:spcAft>
              <a:buClr>
                <a:schemeClr val="accent6"/>
              </a:buClr>
              <a:buSzPct val="116000"/>
              <a:tabLst/>
              <a:defRPr/>
            </a:pPr>
            <a:endParaRPr lang="en-US" dirty="0"/>
          </a:p>
        </p:txBody>
      </p:sp>
      <p:pic>
        <p:nvPicPr>
          <p:cNvPr id="11" name="Picture 10">
            <a:extLst>
              <a:ext uri="{FF2B5EF4-FFF2-40B4-BE49-F238E27FC236}">
                <a16:creationId xmlns:a16="http://schemas.microsoft.com/office/drawing/2014/main" id="{8D6645A9-2F31-884D-B4FD-DB8F5C8A388C}"/>
              </a:ext>
            </a:extLst>
          </p:cNvPr>
          <p:cNvPicPr>
            <a:picLocks noChangeAspect="1"/>
          </p:cNvPicPr>
          <p:nvPr userDrawn="1"/>
        </p:nvPicPr>
        <p:blipFill>
          <a:blip r:embed="rId3"/>
          <a:srcRect/>
          <a:stretch/>
        </p:blipFill>
        <p:spPr>
          <a:xfrm>
            <a:off x="596491" y="4934188"/>
            <a:ext cx="1922301" cy="1284705"/>
          </a:xfrm>
          <a:prstGeom prst="rect">
            <a:avLst/>
          </a:prstGeom>
        </p:spPr>
      </p:pic>
    </p:spTree>
    <p:extLst>
      <p:ext uri="{BB962C8B-B14F-4D97-AF65-F5344CB8AC3E}">
        <p14:creationId xmlns:p14="http://schemas.microsoft.com/office/powerpoint/2010/main" val="27035076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6" name="Picture 15" descr="Chart, treemap chart&#10;&#10;Description automatically generated">
            <a:extLst>
              <a:ext uri="{FF2B5EF4-FFF2-40B4-BE49-F238E27FC236}">
                <a16:creationId xmlns:a16="http://schemas.microsoft.com/office/drawing/2014/main" id="{7B9901A2-6D78-7C4C-9E4F-F0A3CEF436FF}"/>
              </a:ext>
            </a:extLst>
          </p:cNvPr>
          <p:cNvPicPr>
            <a:picLocks noChangeAspect="1"/>
          </p:cNvPicPr>
          <p:nvPr userDrawn="1"/>
        </p:nvPicPr>
        <p:blipFill rotWithShape="1">
          <a:blip r:embed="rId2"/>
          <a:srcRect r="94022" b="42026"/>
          <a:stretch/>
        </p:blipFill>
        <p:spPr>
          <a:xfrm>
            <a:off x="11896174" y="-38100"/>
            <a:ext cx="356485" cy="2436693"/>
          </a:xfrm>
          <a:prstGeom prst="rect">
            <a:avLst/>
          </a:prstGeom>
        </p:spPr>
      </p:pic>
      <p:pic>
        <p:nvPicPr>
          <p:cNvPr id="12" name="Picture 11" descr="Chart, treemap chart&#10;&#10;Description automatically generated">
            <a:extLst>
              <a:ext uri="{FF2B5EF4-FFF2-40B4-BE49-F238E27FC236}">
                <a16:creationId xmlns:a16="http://schemas.microsoft.com/office/drawing/2014/main" id="{6295E916-0076-7F42-A193-A9A209D676B2}"/>
              </a:ext>
            </a:extLst>
          </p:cNvPr>
          <p:cNvPicPr>
            <a:picLocks noChangeAspect="1"/>
          </p:cNvPicPr>
          <p:nvPr userDrawn="1"/>
        </p:nvPicPr>
        <p:blipFill>
          <a:blip r:embed="rId2"/>
          <a:stretch>
            <a:fillRect/>
          </a:stretch>
        </p:blipFill>
        <p:spPr>
          <a:xfrm>
            <a:off x="-21390" y="-38101"/>
            <a:ext cx="5963339" cy="4203033"/>
          </a:xfrm>
          <a:prstGeom prst="rect">
            <a:avLst/>
          </a:prstGeom>
        </p:spPr>
      </p:pic>
      <p:pic>
        <p:nvPicPr>
          <p:cNvPr id="13" name="Picture 12" descr="Chart, treemap chart&#10;&#10;Description automatically generated">
            <a:extLst>
              <a:ext uri="{FF2B5EF4-FFF2-40B4-BE49-F238E27FC236}">
                <a16:creationId xmlns:a16="http://schemas.microsoft.com/office/drawing/2014/main" id="{630F55D5-DC8C-4F44-9170-64C5017A396A}"/>
              </a:ext>
            </a:extLst>
          </p:cNvPr>
          <p:cNvPicPr>
            <a:picLocks noChangeAspect="1"/>
          </p:cNvPicPr>
          <p:nvPr userDrawn="1"/>
        </p:nvPicPr>
        <p:blipFill>
          <a:blip r:embed="rId2"/>
          <a:stretch>
            <a:fillRect/>
          </a:stretch>
        </p:blipFill>
        <p:spPr>
          <a:xfrm>
            <a:off x="5939205" y="-38101"/>
            <a:ext cx="5963339" cy="4203033"/>
          </a:xfrm>
          <a:prstGeom prst="rect">
            <a:avLst/>
          </a:prstGeom>
        </p:spPr>
      </p:pic>
      <p:sp>
        <p:nvSpPr>
          <p:cNvPr id="5" name="Rectangle 4">
            <a:extLst>
              <a:ext uri="{FF2B5EF4-FFF2-40B4-BE49-F238E27FC236}">
                <a16:creationId xmlns:a16="http://schemas.microsoft.com/office/drawing/2014/main" id="{6B02DF94-FF76-A74C-BA38-3EA48461E16E}"/>
              </a:ext>
            </a:extLst>
          </p:cNvPr>
          <p:cNvSpPr/>
          <p:nvPr userDrawn="1"/>
        </p:nvSpPr>
        <p:spPr>
          <a:xfrm>
            <a:off x="-21389" y="2398593"/>
            <a:ext cx="12255020" cy="44213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Logo&#10;&#10;Description automatically generated">
            <a:extLst>
              <a:ext uri="{FF2B5EF4-FFF2-40B4-BE49-F238E27FC236}">
                <a16:creationId xmlns:a16="http://schemas.microsoft.com/office/drawing/2014/main" id="{17F6D29C-0552-474A-8B5C-2D697E58312D}"/>
              </a:ext>
            </a:extLst>
          </p:cNvPr>
          <p:cNvPicPr>
            <a:picLocks noChangeAspect="1"/>
          </p:cNvPicPr>
          <p:nvPr userDrawn="1"/>
        </p:nvPicPr>
        <p:blipFill>
          <a:blip r:embed="rId3"/>
          <a:stretch>
            <a:fillRect/>
          </a:stretch>
        </p:blipFill>
        <p:spPr>
          <a:xfrm>
            <a:off x="674816" y="660358"/>
            <a:ext cx="4198776" cy="2806113"/>
          </a:xfrm>
          <a:prstGeom prst="rect">
            <a:avLst/>
          </a:prstGeom>
        </p:spPr>
      </p:pic>
    </p:spTree>
    <p:extLst>
      <p:ext uri="{BB962C8B-B14F-4D97-AF65-F5344CB8AC3E}">
        <p14:creationId xmlns:p14="http://schemas.microsoft.com/office/powerpoint/2010/main" val="3013770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09600" y="2865121"/>
            <a:ext cx="5384800" cy="1837508"/>
          </a:xfrm>
        </p:spPr>
        <p:txBody>
          <a:bodyPr/>
          <a:lstStyle>
            <a:lvl1pPr marL="0" indent="0">
              <a:buFontTx/>
              <a:buNone/>
              <a:defRPr sz="2400" b="0" baseline="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add two col. text</a:t>
            </a:r>
          </a:p>
        </p:txBody>
      </p:sp>
      <p:sp>
        <p:nvSpPr>
          <p:cNvPr id="4" name="Content Placeholder 3"/>
          <p:cNvSpPr>
            <a:spLocks noGrp="1"/>
          </p:cNvSpPr>
          <p:nvPr>
            <p:ph sz="half" idx="2" hasCustomPrompt="1"/>
          </p:nvPr>
        </p:nvSpPr>
        <p:spPr>
          <a:xfrm>
            <a:off x="6197600" y="2865120"/>
            <a:ext cx="5384800" cy="1837509"/>
          </a:xfrm>
        </p:spPr>
        <p:txBody>
          <a:bodyPr/>
          <a:lstStyle>
            <a:lvl1pPr marL="0" indent="0">
              <a:buFontTx/>
              <a:buNone/>
              <a:defRPr sz="2400" b="0" baseline="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add two col. text</a:t>
            </a:r>
          </a:p>
        </p:txBody>
      </p:sp>
      <p:sp>
        <p:nvSpPr>
          <p:cNvPr id="12" name="Title Placeholder 1">
            <a:extLst>
              <a:ext uri="{FF2B5EF4-FFF2-40B4-BE49-F238E27FC236}">
                <a16:creationId xmlns:a16="http://schemas.microsoft.com/office/drawing/2014/main" id="{3F6AEC98-AF16-9B4F-8832-919D105EFEC2}"/>
              </a:ext>
            </a:extLst>
          </p:cNvPr>
          <p:cNvSpPr>
            <a:spLocks noGrp="1"/>
          </p:cNvSpPr>
          <p:nvPr>
            <p:ph type="title"/>
          </p:nvPr>
        </p:nvSpPr>
        <p:spPr>
          <a:xfrm>
            <a:off x="609600" y="806655"/>
            <a:ext cx="10972800" cy="968672"/>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4498425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Bulleted 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2156058"/>
            <a:ext cx="10972800" cy="3588393"/>
          </a:xfrm>
        </p:spPr>
        <p:txBody>
          <a:bodyPr>
            <a:noAutofit/>
          </a:bodyPr>
          <a:lstStyle>
            <a:lvl1pPr marL="685783" marR="0" indent="-685783" algn="l" defTabSz="609585" rtl="0" eaLnBrk="1" fontAlgn="auto" latinLnBrk="0" hangingPunct="1">
              <a:lnSpc>
                <a:spcPct val="100000"/>
              </a:lnSpc>
              <a:spcBef>
                <a:spcPct val="20000"/>
              </a:spcBef>
              <a:spcAft>
                <a:spcPts val="0"/>
              </a:spcAft>
              <a:buClr>
                <a:schemeClr val="tx1"/>
              </a:buClr>
              <a:buSzPct val="116000"/>
              <a:buFont typeface="Arial"/>
              <a:buChar char="•"/>
              <a:tabLst/>
              <a:defRPr sz="3200" b="0" i="0" baseline="0">
                <a:solidFill>
                  <a:srgbClr val="09141A"/>
                </a:solidFill>
              </a:defRPr>
            </a:lvl1pPr>
          </a:lstStyle>
          <a:p>
            <a:pPr marL="609585" marR="0" lvl="0" indent="-609585" algn="l" defTabSz="609585" rtl="0" eaLnBrk="1" fontAlgn="auto" latinLnBrk="0" hangingPunct="1">
              <a:lnSpc>
                <a:spcPct val="100000"/>
              </a:lnSpc>
              <a:spcBef>
                <a:spcPct val="20000"/>
              </a:spcBef>
              <a:spcAft>
                <a:spcPts val="0"/>
              </a:spcAft>
              <a:buClr>
                <a:schemeClr val="accent6"/>
              </a:buClr>
              <a:buSzPct val="116000"/>
              <a:tabLst/>
              <a:defRPr/>
            </a:pPr>
            <a:r>
              <a:rPr lang="en-US" dirty="0"/>
              <a:t>Click to add bulleted text</a:t>
            </a:r>
          </a:p>
          <a:p>
            <a:pPr marL="609585" marR="0" lvl="0" indent="-609585" algn="l" defTabSz="609585" rtl="0" eaLnBrk="1" fontAlgn="auto" latinLnBrk="0" hangingPunct="1">
              <a:lnSpc>
                <a:spcPct val="100000"/>
              </a:lnSpc>
              <a:spcBef>
                <a:spcPct val="20000"/>
              </a:spcBef>
              <a:spcAft>
                <a:spcPts val="0"/>
              </a:spcAft>
              <a:buClr>
                <a:schemeClr val="accent6"/>
              </a:buClr>
              <a:buSzPct val="116000"/>
              <a:tabLst/>
              <a:defRPr/>
            </a:pPr>
            <a:r>
              <a:rPr lang="en-US" dirty="0"/>
              <a:t>Click to add bulleted text</a:t>
            </a:r>
          </a:p>
          <a:p>
            <a:pPr marL="609585" marR="0" lvl="0" indent="-609585" algn="l" defTabSz="609585" rtl="0" eaLnBrk="1" fontAlgn="auto" latinLnBrk="0" hangingPunct="1">
              <a:lnSpc>
                <a:spcPct val="100000"/>
              </a:lnSpc>
              <a:spcBef>
                <a:spcPct val="20000"/>
              </a:spcBef>
              <a:spcAft>
                <a:spcPts val="0"/>
              </a:spcAft>
              <a:buClr>
                <a:schemeClr val="accent6"/>
              </a:buClr>
              <a:buSzPct val="116000"/>
              <a:tabLst/>
              <a:defRPr/>
            </a:pPr>
            <a:r>
              <a:rPr lang="en-US" dirty="0"/>
              <a:t>Click to add bulleted text</a:t>
            </a:r>
          </a:p>
          <a:p>
            <a:pPr marL="609585" marR="0" lvl="0" indent="-609585" algn="l" defTabSz="609585" rtl="0" eaLnBrk="1" fontAlgn="auto" latinLnBrk="0" hangingPunct="1">
              <a:lnSpc>
                <a:spcPct val="100000"/>
              </a:lnSpc>
              <a:spcBef>
                <a:spcPct val="20000"/>
              </a:spcBef>
              <a:spcAft>
                <a:spcPts val="0"/>
              </a:spcAft>
              <a:buClr>
                <a:schemeClr val="accent6"/>
              </a:buClr>
              <a:buSzPct val="116000"/>
              <a:tabLst/>
              <a:defRPr/>
            </a:pPr>
            <a:r>
              <a:rPr lang="en-US" dirty="0"/>
              <a:t>Click to add bulleted text</a:t>
            </a:r>
          </a:p>
        </p:txBody>
      </p:sp>
      <p:sp>
        <p:nvSpPr>
          <p:cNvPr id="7" name="Title Placeholder 1">
            <a:extLst>
              <a:ext uri="{FF2B5EF4-FFF2-40B4-BE49-F238E27FC236}">
                <a16:creationId xmlns:a16="http://schemas.microsoft.com/office/drawing/2014/main" id="{8C09579F-570E-EE44-945B-E38FEA4DA327}"/>
              </a:ext>
            </a:extLst>
          </p:cNvPr>
          <p:cNvSpPr>
            <a:spLocks noGrp="1"/>
          </p:cNvSpPr>
          <p:nvPr>
            <p:ph type="title"/>
          </p:nvPr>
        </p:nvSpPr>
        <p:spPr>
          <a:xfrm>
            <a:off x="609600" y="806655"/>
            <a:ext cx="10972800" cy="968672"/>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25040457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eadline +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377696" y="2314861"/>
            <a:ext cx="9436609" cy="3291840"/>
          </a:xfrm>
          <a:ln w="15875">
            <a:noFill/>
          </a:ln>
        </p:spPr>
        <p:txBody>
          <a:bodyPr>
            <a:noAutofit/>
          </a:bodyPr>
          <a:lstStyle>
            <a:lvl1pPr marL="0" marR="0" indent="0" algn="l" defTabSz="609585" rtl="0" eaLnBrk="1" fontAlgn="auto" latinLnBrk="0" hangingPunct="1">
              <a:lnSpc>
                <a:spcPct val="100000"/>
              </a:lnSpc>
              <a:spcBef>
                <a:spcPct val="20000"/>
              </a:spcBef>
              <a:spcAft>
                <a:spcPts val="0"/>
              </a:spcAft>
              <a:buClr>
                <a:schemeClr val="accent6"/>
              </a:buClr>
              <a:buSzPct val="116000"/>
              <a:buFontTx/>
              <a:buNone/>
              <a:tabLst/>
              <a:defRPr sz="3200" b="0" baseline="0"/>
            </a:lvl1pPr>
          </a:lstStyle>
          <a:p>
            <a:pPr lvl="0"/>
            <a:r>
              <a:rPr lang="en-US" dirty="0"/>
              <a:t>Click below to place chart or image</a:t>
            </a:r>
          </a:p>
        </p:txBody>
      </p:sp>
      <p:sp>
        <p:nvSpPr>
          <p:cNvPr id="10" name="Title Placeholder 1">
            <a:extLst>
              <a:ext uri="{FF2B5EF4-FFF2-40B4-BE49-F238E27FC236}">
                <a16:creationId xmlns:a16="http://schemas.microsoft.com/office/drawing/2014/main" id="{AAC6442E-E1BA-4743-8300-59A9CBE479B5}"/>
              </a:ext>
            </a:extLst>
          </p:cNvPr>
          <p:cNvSpPr>
            <a:spLocks noGrp="1"/>
          </p:cNvSpPr>
          <p:nvPr>
            <p:ph type="title"/>
          </p:nvPr>
        </p:nvSpPr>
        <p:spPr>
          <a:xfrm>
            <a:off x="609600" y="806655"/>
            <a:ext cx="10972800" cy="968672"/>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312048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_TRADITION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E699B-470B-CE40-9111-D0DF8B4874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248" y="5836288"/>
            <a:ext cx="3020006" cy="781966"/>
          </a:xfrm>
          <a:prstGeom prst="rect">
            <a:avLst/>
          </a:prstGeom>
        </p:spPr>
      </p:pic>
      <p:pic>
        <p:nvPicPr>
          <p:cNvPr id="4" name="Picture 3">
            <a:extLst>
              <a:ext uri="{FF2B5EF4-FFF2-40B4-BE49-F238E27FC236}">
                <a16:creationId xmlns:a16="http://schemas.microsoft.com/office/drawing/2014/main" id="{06BA017A-DDEC-A447-936D-6CE38D2F71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393" y="6153217"/>
            <a:ext cx="3629732" cy="352581"/>
          </a:xfrm>
          <a:prstGeom prst="rect">
            <a:avLst/>
          </a:prstGeom>
        </p:spPr>
      </p:pic>
      <p:sp>
        <p:nvSpPr>
          <p:cNvPr id="6" name="Text Placeholder 5">
            <a:extLst>
              <a:ext uri="{FF2B5EF4-FFF2-40B4-BE49-F238E27FC236}">
                <a16:creationId xmlns:a16="http://schemas.microsoft.com/office/drawing/2014/main" id="{36F4B468-6380-F547-9ED0-42F387417A46}"/>
              </a:ext>
            </a:extLst>
          </p:cNvPr>
          <p:cNvSpPr>
            <a:spLocks noGrp="1"/>
          </p:cNvSpPr>
          <p:nvPr>
            <p:ph type="body" sz="quarter" idx="10" hasCustomPrompt="1"/>
          </p:nvPr>
        </p:nvSpPr>
        <p:spPr>
          <a:xfrm>
            <a:off x="3263106" y="2306223"/>
            <a:ext cx="5665787" cy="884237"/>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7200"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7200" b="1"/>
              <a:t>Title</a:t>
            </a:r>
            <a:endParaRPr lang="en-US" sz="2000" b="0"/>
          </a:p>
        </p:txBody>
      </p:sp>
      <p:sp>
        <p:nvSpPr>
          <p:cNvPr id="7" name="Text Placeholder 5">
            <a:extLst>
              <a:ext uri="{FF2B5EF4-FFF2-40B4-BE49-F238E27FC236}">
                <a16:creationId xmlns:a16="http://schemas.microsoft.com/office/drawing/2014/main" id="{5F1A0C40-CB77-B141-9988-685ED1B95572}"/>
              </a:ext>
            </a:extLst>
          </p:cNvPr>
          <p:cNvSpPr>
            <a:spLocks noGrp="1"/>
          </p:cNvSpPr>
          <p:nvPr>
            <p:ph type="body" sz="quarter" idx="11" hasCustomPrompt="1"/>
          </p:nvPr>
        </p:nvSpPr>
        <p:spPr>
          <a:xfrm>
            <a:off x="3263106" y="3210685"/>
            <a:ext cx="5665787" cy="755028"/>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5400" b="0"/>
              <a:t>Headline</a:t>
            </a:r>
            <a:endParaRPr lang="en-US" sz="2000" b="0"/>
          </a:p>
        </p:txBody>
      </p:sp>
      <p:sp>
        <p:nvSpPr>
          <p:cNvPr id="8" name="Text Placeholder 5">
            <a:extLst>
              <a:ext uri="{FF2B5EF4-FFF2-40B4-BE49-F238E27FC236}">
                <a16:creationId xmlns:a16="http://schemas.microsoft.com/office/drawing/2014/main" id="{F7E7F027-1E30-C54C-930A-FAAFC51F933C}"/>
              </a:ext>
            </a:extLst>
          </p:cNvPr>
          <p:cNvSpPr>
            <a:spLocks noGrp="1"/>
          </p:cNvSpPr>
          <p:nvPr>
            <p:ph type="body" sz="quarter" idx="12" hasCustomPrompt="1"/>
          </p:nvPr>
        </p:nvSpPr>
        <p:spPr>
          <a:xfrm>
            <a:off x="3263106" y="3975997"/>
            <a:ext cx="5665787" cy="605941"/>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0"/>
              <a:t>Subheadline</a:t>
            </a:r>
            <a:endParaRPr lang="en-US" sz="2000" b="0"/>
          </a:p>
        </p:txBody>
      </p:sp>
    </p:spTree>
    <p:extLst>
      <p:ext uri="{BB962C8B-B14F-4D97-AF65-F5344CB8AC3E}">
        <p14:creationId xmlns:p14="http://schemas.microsoft.com/office/powerpoint/2010/main" val="15553051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image" Target="../media/image1.png"/><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theme" Target="../theme/theme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theme" Target="../theme/theme3.xml"/><Relationship Id="rId4"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704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454BE8-D982-EF40-A7B4-86A5EF580C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990183-EBA1-0047-9C85-EB429E69A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8A2FCA2-AE32-F14A-AF3B-7357B2DDB125}"/>
              </a:ext>
            </a:extLst>
          </p:cNvPr>
          <p:cNvPicPr>
            <a:picLocks noChangeAspect="1"/>
          </p:cNvPicPr>
          <p:nvPr userDrawn="1"/>
        </p:nvPicPr>
        <p:blipFill>
          <a:blip r:embed="rId35" cstate="screen">
            <a:alphaModFix amt="20000"/>
            <a:extLst>
              <a:ext uri="{28A0092B-C50C-407E-A947-70E740481C1C}">
                <a14:useLocalDpi xmlns:a14="http://schemas.microsoft.com/office/drawing/2010/main"/>
              </a:ext>
            </a:extLst>
          </a:blip>
          <a:stretch>
            <a:fillRect/>
          </a:stretch>
        </p:blipFill>
        <p:spPr>
          <a:xfrm>
            <a:off x="9445336" y="6396075"/>
            <a:ext cx="2421082" cy="235176"/>
          </a:xfrm>
          <a:prstGeom prst="rect">
            <a:avLst/>
          </a:prstGeom>
        </p:spPr>
      </p:pic>
    </p:spTree>
    <p:extLst>
      <p:ext uri="{BB962C8B-B14F-4D97-AF65-F5344CB8AC3E}">
        <p14:creationId xmlns:p14="http://schemas.microsoft.com/office/powerpoint/2010/main" val="3607038275"/>
      </p:ext>
    </p:extLst>
  </p:cSld>
  <p:clrMap bg1="lt1" tx1="dk1" bg2="lt2" tx2="dk2" accent1="accent1" accent2="accent2" accent3="accent3" accent4="accent4" accent5="accent5" accent6="accent6" hlink="hlink" folHlink="folHlink"/>
  <p:sldLayoutIdLst>
    <p:sldLayoutId id="2147483743" r:id="rId1"/>
    <p:sldLayoutId id="2147483745" r:id="rId2"/>
    <p:sldLayoutId id="2147483747" r:id="rId3"/>
    <p:sldLayoutId id="2147483749" r:id="rId4"/>
    <p:sldLayoutId id="2147483751" r:id="rId5"/>
    <p:sldLayoutId id="2147483753" r:id="rId6"/>
    <p:sldLayoutId id="2147483755" r:id="rId7"/>
    <p:sldLayoutId id="2147483757" r:id="rId8"/>
    <p:sldLayoutId id="2147483758" r:id="rId9"/>
    <p:sldLayoutId id="2147483760" r:id="rId10"/>
    <p:sldLayoutId id="2147483762" r:id="rId11"/>
    <p:sldLayoutId id="2147483764" r:id="rId12"/>
    <p:sldLayoutId id="2147483766" r:id="rId13"/>
    <p:sldLayoutId id="2147483768" r:id="rId14"/>
    <p:sldLayoutId id="2147483770" r:id="rId15"/>
    <p:sldLayoutId id="2147483772" r:id="rId16"/>
    <p:sldLayoutId id="2147483774" r:id="rId17"/>
    <p:sldLayoutId id="2147483776" r:id="rId18"/>
    <p:sldLayoutId id="2147483778" r:id="rId19"/>
    <p:sldLayoutId id="2147483782" r:id="rId20"/>
    <p:sldLayoutId id="2147483792"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54" r:id="rId33"/>
  </p:sldLayoutIdLst>
  <p:hf hdr="0" ftr="0" dt="0"/>
  <p:txStyles>
    <p:titleStyle>
      <a:lvl1pPr algn="l" defTabSz="914400" rtl="0" eaLnBrk="1" latinLnBrk="0" hangingPunct="1">
        <a:lnSpc>
          <a:spcPct val="90000"/>
        </a:lnSpc>
        <a:spcBef>
          <a:spcPct val="0"/>
        </a:spcBef>
        <a:buNone/>
        <a:defRPr sz="4400" kern="1200">
          <a:solidFill>
            <a:schemeClr val="bg1"/>
          </a:solidFill>
          <a:latin typeface="PBS Sans" panose="020B05030304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BS Sans" panose="020B05030304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BS Sans" panose="020B05030304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BS Sans" panose="020B05030304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BS Sans" panose="020B05030304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BS Sans" panose="020B05030304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D61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454BE8-D982-EF40-A7B4-86A5EF580C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990183-EBA1-0047-9C85-EB429E69A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8A2FCA2-AE32-F14A-AF3B-7357B2DDB125}"/>
              </a:ext>
            </a:extLst>
          </p:cNvPr>
          <p:cNvPicPr>
            <a:picLocks noChangeAspect="1"/>
          </p:cNvPicPr>
          <p:nvPr userDrawn="1"/>
        </p:nvPicPr>
        <p:blipFill>
          <a:blip r:embed="rId50" cstate="screen">
            <a:alphaModFix amt="20000"/>
            <a:extLst>
              <a:ext uri="{28A0092B-C50C-407E-A947-70E740481C1C}">
                <a14:useLocalDpi xmlns:a14="http://schemas.microsoft.com/office/drawing/2010/main"/>
              </a:ext>
            </a:extLst>
          </a:blip>
          <a:stretch>
            <a:fillRect/>
          </a:stretch>
        </p:blipFill>
        <p:spPr>
          <a:xfrm>
            <a:off x="9445336" y="6396075"/>
            <a:ext cx="2421082" cy="235176"/>
          </a:xfrm>
          <a:prstGeom prst="rect">
            <a:avLst/>
          </a:prstGeom>
        </p:spPr>
      </p:pic>
    </p:spTree>
    <p:extLst>
      <p:ext uri="{BB962C8B-B14F-4D97-AF65-F5344CB8AC3E}">
        <p14:creationId xmlns:p14="http://schemas.microsoft.com/office/powerpoint/2010/main" val="3656909645"/>
      </p:ext>
    </p:extLst>
  </p:cSld>
  <p:clrMap bg1="lt1" tx1="dk1" bg2="lt2" tx2="dk2" accent1="accent1" accent2="accent2" accent3="accent3" accent4="accent4" accent5="accent5" accent6="accent6" hlink="hlink" folHlink="folHlink"/>
  <p:sldLayoutIdLst>
    <p:sldLayoutId id="2147483806" r:id="rId1"/>
    <p:sldLayoutId id="2147483850" r:id="rId2"/>
    <p:sldLayoutId id="2147483851" r:id="rId3"/>
    <p:sldLayoutId id="2147483853" r:id="rId4"/>
    <p:sldLayoutId id="2147483852"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 id="2147483832" r:id="rId31"/>
    <p:sldLayoutId id="2147483833" r:id="rId32"/>
    <p:sldLayoutId id="2147483834" r:id="rId33"/>
    <p:sldLayoutId id="2147483835" r:id="rId34"/>
    <p:sldLayoutId id="2147483836" r:id="rId35"/>
    <p:sldLayoutId id="2147483837" r:id="rId36"/>
    <p:sldLayoutId id="2147483838" r:id="rId37"/>
    <p:sldLayoutId id="2147483839" r:id="rId38"/>
    <p:sldLayoutId id="2147483840" r:id="rId39"/>
    <p:sldLayoutId id="2147483841" r:id="rId40"/>
    <p:sldLayoutId id="2147483842" r:id="rId41"/>
    <p:sldLayoutId id="2147483843" r:id="rId42"/>
    <p:sldLayoutId id="2147483844" r:id="rId43"/>
    <p:sldLayoutId id="2147483845" r:id="rId44"/>
    <p:sldLayoutId id="2147483846" r:id="rId45"/>
    <p:sldLayoutId id="2147483847" r:id="rId46"/>
    <p:sldLayoutId id="2147483848" r:id="rId47"/>
    <p:sldLayoutId id="2147483849" r:id="rId48"/>
  </p:sldLayoutIdLst>
  <p:hf hdr="0" ftr="0" dt="0"/>
  <p:txStyles>
    <p:titleStyle>
      <a:lvl1pPr algn="l" defTabSz="914400" rtl="0" eaLnBrk="1" latinLnBrk="0" hangingPunct="1">
        <a:lnSpc>
          <a:spcPct val="90000"/>
        </a:lnSpc>
        <a:spcBef>
          <a:spcPct val="0"/>
        </a:spcBef>
        <a:buNone/>
        <a:defRPr sz="4400" kern="1200">
          <a:solidFill>
            <a:schemeClr val="bg1"/>
          </a:solidFill>
          <a:latin typeface="PBS Sans" panose="020B05030304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BS Sans" panose="020B05030304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BS Sans" panose="020B05030304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BS Sans" panose="020B05030304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BS Sans" panose="020B05030304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BS Sans" panose="020B05030304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06655"/>
            <a:ext cx="10972800" cy="96867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09600" y="2351910"/>
            <a:ext cx="10972800" cy="347907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Rectangle 4">
            <a:extLst>
              <a:ext uri="{FF2B5EF4-FFF2-40B4-BE49-F238E27FC236}">
                <a16:creationId xmlns:a16="http://schemas.microsoft.com/office/drawing/2014/main" id="{819B11CD-2683-B646-ABCE-F95B4FA44501}"/>
              </a:ext>
            </a:extLst>
          </p:cNvPr>
          <p:cNvSpPr/>
          <p:nvPr userDrawn="1"/>
        </p:nvSpPr>
        <p:spPr>
          <a:xfrm>
            <a:off x="0" y="0"/>
            <a:ext cx="12192000" cy="282341"/>
          </a:xfrm>
          <a:prstGeom prst="rect">
            <a:avLst/>
          </a:prstGeom>
          <a:solidFill>
            <a:srgbClr val="6CBC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endParaRPr>
          </a:p>
        </p:txBody>
      </p:sp>
      <p:cxnSp>
        <p:nvCxnSpPr>
          <p:cNvPr id="6" name="Straight Connector 5">
            <a:extLst>
              <a:ext uri="{FF2B5EF4-FFF2-40B4-BE49-F238E27FC236}">
                <a16:creationId xmlns:a16="http://schemas.microsoft.com/office/drawing/2014/main" id="{C9808561-C59B-1143-95E4-0D627C8E8958}"/>
              </a:ext>
            </a:extLst>
          </p:cNvPr>
          <p:cNvCxnSpPr/>
          <p:nvPr userDrawn="1"/>
        </p:nvCxnSpPr>
        <p:spPr>
          <a:xfrm>
            <a:off x="641684" y="1866369"/>
            <a:ext cx="1197811"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007256502"/>
      </p:ext>
    </p:extLst>
  </p:cSld>
  <p:clrMap bg1="lt1" tx1="dk1" bg2="lt2" tx2="dk2" accent1="accent1" accent2="accent2" accent3="accent3" accent4="accent4" accent5="accent5" accent6="accent6" hlink="hlink" folHlink="folHlink"/>
  <p:sldLayoutIdLst>
    <p:sldLayoutId id="2147483657" r:id="rId1"/>
    <p:sldLayoutId id="2147483655" r:id="rId2"/>
    <p:sldLayoutId id="2147483656" r:id="rId3"/>
    <p:sldLayoutId id="2147483649" r:id="rId4"/>
  </p:sldLayoutIdLst>
  <p:txStyles>
    <p:titleStyle>
      <a:lvl1pPr algn="l" defTabSz="457200" rtl="0" eaLnBrk="1" latinLnBrk="0" hangingPunct="1">
        <a:spcBef>
          <a:spcPct val="0"/>
        </a:spcBef>
        <a:buNone/>
        <a:defRPr sz="3400" b="0" i="0" kern="1200" spc="100" baseline="0">
          <a:solidFill>
            <a:schemeClr val="accent1"/>
          </a:solidFill>
          <a:latin typeface="Arial" panose="020B0604020202020204" pitchFamily="34" charset="0"/>
          <a:ea typeface="+mj-ea"/>
          <a:cs typeface="Arial" panose="020B0604020202020204" pitchFamily="34" charset="0"/>
        </a:defRPr>
      </a:lvl1pPr>
    </p:titleStyle>
    <p:bodyStyle>
      <a:lvl1pPr marL="457200" indent="-457200" algn="l" defTabSz="457200" rtl="0" eaLnBrk="1" latinLnBrk="0" hangingPunct="1">
        <a:spcBef>
          <a:spcPct val="20000"/>
        </a:spcBef>
        <a:buClr>
          <a:schemeClr val="accent6"/>
        </a:buClr>
        <a:buSzPct val="116000"/>
        <a:buFont typeface="Arial"/>
        <a:buChar char="•"/>
        <a:defRPr sz="3000" b="0" kern="1200" spc="100" baseline="0">
          <a:solidFill>
            <a:srgbClr val="09141A"/>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spc="100" baseline="0">
          <a:solidFill>
            <a:srgbClr val="09141A"/>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b="0" i="0" kern="1200" spc="100" baseline="0">
          <a:solidFill>
            <a:srgbClr val="09141A"/>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b="0" i="0" kern="1200" spc="100" baseline="0">
          <a:solidFill>
            <a:srgbClr val="09141A"/>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06655"/>
            <a:ext cx="10972800" cy="96867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09600" y="2351910"/>
            <a:ext cx="10972800" cy="347907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Rectangle 4">
            <a:extLst>
              <a:ext uri="{FF2B5EF4-FFF2-40B4-BE49-F238E27FC236}">
                <a16:creationId xmlns:a16="http://schemas.microsoft.com/office/drawing/2014/main" id="{819B11CD-2683-B646-ABCE-F95B4FA44501}"/>
              </a:ext>
            </a:extLst>
          </p:cNvPr>
          <p:cNvSpPr/>
          <p:nvPr userDrawn="1"/>
        </p:nvSpPr>
        <p:spPr>
          <a:xfrm>
            <a:off x="0" y="0"/>
            <a:ext cx="12192000" cy="282341"/>
          </a:xfrm>
          <a:prstGeom prst="rect">
            <a:avLst/>
          </a:prstGeom>
          <a:solidFill>
            <a:srgbClr val="FE35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effectLst/>
            </a:endParaRPr>
          </a:p>
        </p:txBody>
      </p:sp>
      <p:cxnSp>
        <p:nvCxnSpPr>
          <p:cNvPr id="6" name="Straight Connector 5">
            <a:extLst>
              <a:ext uri="{FF2B5EF4-FFF2-40B4-BE49-F238E27FC236}">
                <a16:creationId xmlns:a16="http://schemas.microsoft.com/office/drawing/2014/main" id="{C9808561-C59B-1143-95E4-0D627C8E8958}"/>
              </a:ext>
            </a:extLst>
          </p:cNvPr>
          <p:cNvCxnSpPr/>
          <p:nvPr userDrawn="1"/>
        </p:nvCxnSpPr>
        <p:spPr>
          <a:xfrm>
            <a:off x="641684" y="1866369"/>
            <a:ext cx="1197811"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007256502"/>
      </p:ext>
    </p:extLst>
  </p:cSld>
  <p:clrMap bg1="lt1" tx1="dk1" bg2="lt2" tx2="dk2" accent1="accent1" accent2="accent2" accent3="accent3" accent4="accent4" accent5="accent5" accent6="accent6" hlink="hlink" folHlink="folHlink"/>
  <p:sldLayoutIdLst>
    <p:sldLayoutId id="2147483652" r:id="rId1"/>
    <p:sldLayoutId id="2147483650" r:id="rId2"/>
    <p:sldLayoutId id="2147483658" r:id="rId3"/>
  </p:sldLayoutIdLst>
  <p:txStyles>
    <p:titleStyle>
      <a:lvl1pPr algn="l" defTabSz="457200" rtl="0" eaLnBrk="1" latinLnBrk="0" hangingPunct="1">
        <a:spcBef>
          <a:spcPct val="0"/>
        </a:spcBef>
        <a:buNone/>
        <a:defRPr sz="3400" b="0" i="0" kern="1200" spc="100" baseline="0">
          <a:solidFill>
            <a:schemeClr val="accent1"/>
          </a:solidFill>
          <a:latin typeface="Arial" panose="020B0604020202020204" pitchFamily="34" charset="0"/>
          <a:ea typeface="+mj-ea"/>
          <a:cs typeface="Arial" panose="020B0604020202020204" pitchFamily="34" charset="0"/>
        </a:defRPr>
      </a:lvl1pPr>
    </p:titleStyle>
    <p:bodyStyle>
      <a:lvl1pPr marL="457200" indent="-457200" algn="l" defTabSz="457200" rtl="0" eaLnBrk="1" latinLnBrk="0" hangingPunct="1">
        <a:spcBef>
          <a:spcPct val="20000"/>
        </a:spcBef>
        <a:buClr>
          <a:schemeClr val="accent6"/>
        </a:buClr>
        <a:buSzPct val="116000"/>
        <a:buFont typeface="Arial"/>
        <a:buChar char="•"/>
        <a:defRPr sz="3000" b="0" kern="1200" spc="100" baseline="0">
          <a:solidFill>
            <a:srgbClr val="09141A"/>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spc="100" baseline="0">
          <a:solidFill>
            <a:srgbClr val="09141A"/>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b="0" i="0" kern="1200" spc="100" baseline="0">
          <a:solidFill>
            <a:srgbClr val="09141A"/>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b="0" i="0" kern="1200" spc="100" baseline="0">
          <a:solidFill>
            <a:srgbClr val="09141A"/>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hyperlink" Target="mailto:mwhite@apts.org?subject=Let's%20set%20up%20a%20Grant%20Center%20tour!" TargetMode="External"/><Relationship Id="rId2" Type="http://schemas.openxmlformats.org/officeDocument/2006/relationships/notesSlide" Target="../notesSlides/notesSlide10.xml"/><Relationship Id="rId1" Type="http://schemas.openxmlformats.org/officeDocument/2006/relationships/slideLayout" Target="../slideLayouts/slideLayout86.xml"/><Relationship Id="rId5" Type="http://schemas.openxmlformats.org/officeDocument/2006/relationships/image" Target="../media/image26.jpg"/><Relationship Id="rId4" Type="http://schemas.openxmlformats.org/officeDocument/2006/relationships/hyperlink" Target="https://apts.org/grantcenter/signu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8.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hyperlink" Target="mailto:jcarter@pmgsocal.org" TargetMode="External"/><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hyperlink" Target="mailto:tkhan@pmgsocal.org" TargetMode="External"/><Relationship Id="rId4" Type="http://schemas.openxmlformats.org/officeDocument/2006/relationships/hyperlink" Target="mailto:rmiller@pmgsocal.or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449898" y="3801822"/>
            <a:ext cx="9081669" cy="637405"/>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pc="400" dirty="0">
                <a:solidFill>
                  <a:schemeClr val="tx1"/>
                </a:solidFill>
              </a:rPr>
              <a:t>Leveraging Data and Evaluation in Institutional Fundraising: The Case for Family Math</a:t>
            </a:r>
          </a:p>
        </p:txBody>
      </p:sp>
      <p:sp>
        <p:nvSpPr>
          <p:cNvPr id="3" name="Subtitle 2"/>
          <p:cNvSpPr>
            <a:spLocks noGrp="1"/>
          </p:cNvSpPr>
          <p:nvPr>
            <p:ph type="subTitle" idx="4294967295"/>
          </p:nvPr>
        </p:nvSpPr>
        <p:spPr>
          <a:xfrm>
            <a:off x="1375033" y="5156997"/>
            <a:ext cx="7154370" cy="1254266"/>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lgn="l">
              <a:buNone/>
            </a:pPr>
            <a:r>
              <a:rPr lang="en-US" sz="1600" spc="133" dirty="0">
                <a:solidFill>
                  <a:srgbClr val="000000"/>
                </a:solidFill>
              </a:rPr>
              <a:t>Jamie Carter, Associate Director of Institutional Giving</a:t>
            </a:r>
            <a:br>
              <a:rPr lang="en-US" sz="1600" spc="133" dirty="0">
                <a:solidFill>
                  <a:srgbClr val="000000"/>
                </a:solidFill>
              </a:rPr>
            </a:br>
            <a:r>
              <a:rPr lang="en-US" sz="1600" spc="133" dirty="0">
                <a:solidFill>
                  <a:srgbClr val="000000"/>
                </a:solidFill>
              </a:rPr>
              <a:t>Public Media Group of Southern California (KCET / PBS SoCal)</a:t>
            </a:r>
          </a:p>
          <a:p>
            <a:pPr marL="0" indent="0" algn="l">
              <a:buNone/>
            </a:pPr>
            <a:endParaRPr lang="en-US" sz="1600" spc="133" dirty="0">
              <a:solidFill>
                <a:srgbClr val="000000"/>
              </a:solidFill>
            </a:endParaRPr>
          </a:p>
          <a:p>
            <a:pPr marL="0" indent="0" algn="l">
              <a:buNone/>
            </a:pPr>
            <a:r>
              <a:rPr lang="en-US" sz="1600" spc="133" dirty="0">
                <a:solidFill>
                  <a:srgbClr val="000000"/>
                </a:solidFill>
              </a:rPr>
              <a:t>Meegan White</a:t>
            </a:r>
            <a:br>
              <a:rPr lang="en-US" sz="1600" spc="133" dirty="0">
                <a:solidFill>
                  <a:srgbClr val="000000"/>
                </a:solidFill>
              </a:rPr>
            </a:br>
            <a:r>
              <a:rPr lang="en-US" sz="1600" spc="133" dirty="0">
                <a:solidFill>
                  <a:srgbClr val="000000"/>
                </a:solidFill>
              </a:rPr>
              <a:t>Director, The Grant Center for Public Media</a:t>
            </a:r>
          </a:p>
        </p:txBody>
      </p:sp>
      <p:cxnSp>
        <p:nvCxnSpPr>
          <p:cNvPr id="5" name="Straight Connector 4">
            <a:extLst>
              <a:ext uri="{FF2B5EF4-FFF2-40B4-BE49-F238E27FC236}">
                <a16:creationId xmlns:a16="http://schemas.microsoft.com/office/drawing/2014/main" id="{13DC6B81-7519-0D4C-B83E-AB1FCDABC832}"/>
              </a:ext>
            </a:extLst>
          </p:cNvPr>
          <p:cNvCxnSpPr/>
          <p:nvPr/>
        </p:nvCxnSpPr>
        <p:spPr>
          <a:xfrm>
            <a:off x="1155031" y="5156997"/>
            <a:ext cx="1197811"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6" name="TextBox 5">
            <a:extLst>
              <a:ext uri="{FF2B5EF4-FFF2-40B4-BE49-F238E27FC236}">
                <a16:creationId xmlns:a16="http://schemas.microsoft.com/office/drawing/2014/main" id="{F9C25CFD-0A62-F04C-9B55-165C6A3B691B}"/>
              </a:ext>
            </a:extLst>
          </p:cNvPr>
          <p:cNvSpPr txBox="1"/>
          <p:nvPr/>
        </p:nvSpPr>
        <p:spPr>
          <a:xfrm>
            <a:off x="1375033" y="4592933"/>
            <a:ext cx="2675179"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600" spc="133" dirty="0">
                <a:solidFill>
                  <a:srgbClr val="000000"/>
                </a:solidFill>
                <a:latin typeface="Arial" panose="020B0604020202020204" pitchFamily="34" charset="0"/>
                <a:cs typeface="Arial" panose="020B0604020202020204" pitchFamily="34" charset="0"/>
              </a:rPr>
              <a:t>July 21, 2022</a:t>
            </a:r>
          </a:p>
        </p:txBody>
      </p:sp>
    </p:spTree>
    <p:extLst>
      <p:ext uri="{BB962C8B-B14F-4D97-AF65-F5344CB8AC3E}">
        <p14:creationId xmlns:p14="http://schemas.microsoft.com/office/powerpoint/2010/main" val="2213600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2BC2B3-D315-4BC1-B948-687EAB1AEFFF}"/>
              </a:ext>
            </a:extLst>
          </p:cNvPr>
          <p:cNvSpPr>
            <a:spLocks noGrp="1"/>
          </p:cNvSpPr>
          <p:nvPr>
            <p:ph sz="half" idx="1"/>
          </p:nvPr>
        </p:nvSpPr>
        <p:spPr>
          <a:xfrm>
            <a:off x="460310" y="1607276"/>
            <a:ext cx="5635690" cy="4823021"/>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495288" lvl="0" indent="-380990" algn="l" rtl="0">
              <a:lnSpc>
                <a:spcPct val="150000"/>
              </a:lnSpc>
              <a:spcBef>
                <a:spcPts val="0"/>
              </a:spcBef>
              <a:spcAft>
                <a:spcPts val="0"/>
              </a:spcAft>
              <a:buClr>
                <a:srgbClr val="2E3192"/>
              </a:buClr>
              <a:buSzPts val="1800"/>
              <a:buFont typeface="Arial" panose="020B0604020202020204" pitchFamily="34" charset="0"/>
              <a:buChar char="•"/>
            </a:pPr>
            <a:r>
              <a:rPr lang="en-US" dirty="0">
                <a:ea typeface="Montserrat"/>
                <a:cs typeface="Montserrat"/>
                <a:sym typeface="Montserrat"/>
              </a:rPr>
              <a:t>Contact Meegan White (</a:t>
            </a:r>
            <a:r>
              <a:rPr lang="en-US" dirty="0">
                <a:solidFill>
                  <a:schemeClr val="accent1"/>
                </a:solidFill>
                <a:ea typeface="Montserrat"/>
                <a:cs typeface="Montserrat"/>
                <a:sym typeface="Montserrat"/>
                <a:hlinkClick r:id="rId3">
                  <a:extLst>
                    <a:ext uri="{A12FA001-AC4F-418D-AE19-62706E023703}">
                      <ahyp:hlinkClr xmlns:ahyp="http://schemas.microsoft.com/office/drawing/2018/hyperlinkcolor" val="tx"/>
                    </a:ext>
                  </a:extLst>
                </a:hlinkClick>
              </a:rPr>
              <a:t>mwhite@apts.org</a:t>
            </a:r>
            <a:r>
              <a:rPr lang="en-US" dirty="0">
                <a:ea typeface="Montserrat"/>
                <a:cs typeface="Montserrat"/>
                <a:sym typeface="Montserrat"/>
              </a:rPr>
              <a:t>) to set up an online tour for your team</a:t>
            </a:r>
            <a:br>
              <a:rPr lang="en-US" dirty="0">
                <a:ea typeface="Montserrat"/>
                <a:cs typeface="Montserrat"/>
                <a:sym typeface="Montserrat"/>
              </a:rPr>
            </a:br>
            <a:endParaRPr lang="en-US" dirty="0">
              <a:ea typeface="Montserrat"/>
              <a:cs typeface="Montserrat"/>
              <a:sym typeface="Montserrat"/>
            </a:endParaRPr>
          </a:p>
          <a:p>
            <a:pPr marL="495288" indent="-380990">
              <a:lnSpc>
                <a:spcPct val="150000"/>
              </a:lnSpc>
              <a:spcBef>
                <a:spcPts val="0"/>
              </a:spcBef>
              <a:buClr>
                <a:srgbClr val="2E3192"/>
              </a:buClr>
              <a:buSzPts val="1800"/>
              <a:buFont typeface="Arial" panose="020B0604020202020204" pitchFamily="34" charset="0"/>
              <a:buChar char="•"/>
            </a:pPr>
            <a:r>
              <a:rPr lang="en-US" dirty="0">
                <a:ea typeface="Montserrat"/>
                <a:cs typeface="Montserrat"/>
                <a:sym typeface="Montserrat"/>
              </a:rPr>
              <a:t>Annual fee: $2,900 </a:t>
            </a:r>
          </a:p>
          <a:p>
            <a:pPr marL="495288" lvl="0" indent="-380990" algn="l" rtl="0">
              <a:lnSpc>
                <a:spcPct val="150000"/>
              </a:lnSpc>
              <a:spcBef>
                <a:spcPts val="0"/>
              </a:spcBef>
              <a:spcAft>
                <a:spcPts val="0"/>
              </a:spcAft>
              <a:buClr>
                <a:srgbClr val="2E3192"/>
              </a:buClr>
              <a:buSzPts val="1800"/>
              <a:buFont typeface="Arial" panose="020B0604020202020204" pitchFamily="34" charset="0"/>
              <a:buChar char="•"/>
            </a:pPr>
            <a:endParaRPr lang="en-US" dirty="0">
              <a:ea typeface="Montserrat"/>
              <a:cs typeface="Montserrat"/>
              <a:sym typeface="Montserrat"/>
            </a:endParaRPr>
          </a:p>
          <a:p>
            <a:pPr marL="114298" lvl="0" algn="l" rtl="0">
              <a:lnSpc>
                <a:spcPct val="150000"/>
              </a:lnSpc>
              <a:spcBef>
                <a:spcPts val="0"/>
              </a:spcBef>
              <a:spcAft>
                <a:spcPts val="0"/>
              </a:spcAft>
              <a:buClr>
                <a:srgbClr val="2E3192"/>
              </a:buClr>
              <a:buSzPts val="1800"/>
            </a:pPr>
            <a:r>
              <a:rPr lang="en-US" dirty="0">
                <a:solidFill>
                  <a:schemeClr val="accent1"/>
                </a:solidFill>
                <a:ea typeface="Montserrat"/>
                <a:cs typeface="Montserrat"/>
                <a:sym typeface="Montserrat"/>
                <a:hlinkClick r:id="rId4">
                  <a:extLst>
                    <a:ext uri="{A12FA001-AC4F-418D-AE19-62706E023703}">
                      <ahyp:hlinkClr xmlns:ahyp="http://schemas.microsoft.com/office/drawing/2018/hyperlinkcolor" val="tx"/>
                    </a:ext>
                  </a:extLst>
                </a:hlinkClick>
              </a:rPr>
              <a:t>www.apts.org/grantcenter/signup</a:t>
            </a:r>
            <a:br>
              <a:rPr lang="en-US" sz="1867" b="1" dirty="0">
                <a:solidFill>
                  <a:schemeClr val="tx1"/>
                </a:solidFill>
                <a:latin typeface="Montserrat"/>
                <a:ea typeface="Montserrat"/>
                <a:cs typeface="Montserrat"/>
                <a:sym typeface="Montserrat"/>
              </a:rPr>
            </a:br>
            <a:br>
              <a:rPr lang="en-US" sz="1867" b="1" dirty="0">
                <a:solidFill>
                  <a:schemeClr val="tx1"/>
                </a:solidFill>
                <a:latin typeface="Montserrat"/>
                <a:ea typeface="Montserrat"/>
                <a:cs typeface="Montserrat"/>
                <a:sym typeface="Montserrat"/>
              </a:rPr>
            </a:br>
            <a:endParaRPr lang="en-US" sz="1867" b="1" dirty="0">
              <a:solidFill>
                <a:schemeClr val="tx1"/>
              </a:solidFill>
              <a:latin typeface="Montserrat"/>
              <a:ea typeface="Montserrat"/>
              <a:cs typeface="Montserrat"/>
              <a:sym typeface="Montserrat"/>
            </a:endParaRPr>
          </a:p>
          <a:p>
            <a:endParaRPr lang="en-US" sz="1867" dirty="0">
              <a:solidFill>
                <a:schemeClr val="tx1"/>
              </a:solidFill>
            </a:endParaRPr>
          </a:p>
        </p:txBody>
      </p:sp>
      <p:sp>
        <p:nvSpPr>
          <p:cNvPr id="4" name="Content Placeholder 3">
            <a:extLst>
              <a:ext uri="{FF2B5EF4-FFF2-40B4-BE49-F238E27FC236}">
                <a16:creationId xmlns:a16="http://schemas.microsoft.com/office/drawing/2014/main" id="{7943D59D-8D45-4848-8E7A-74758DD1CE1E}"/>
              </a:ext>
            </a:extLst>
          </p:cNvPr>
          <p:cNvSpPr>
            <a:spLocks noGrp="1"/>
          </p:cNvSpPr>
          <p:nvPr>
            <p:ph sz="half" idx="4294967295"/>
          </p:nvPr>
        </p:nvSpPr>
        <p:spPr>
          <a:xfrm>
            <a:off x="10160000" y="6858000"/>
            <a:ext cx="1955800" cy="9313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dirty="0"/>
          </a:p>
        </p:txBody>
      </p:sp>
      <p:sp>
        <p:nvSpPr>
          <p:cNvPr id="5" name="Content Placeholder 4">
            <a:extLst>
              <a:ext uri="{FF2B5EF4-FFF2-40B4-BE49-F238E27FC236}">
                <a16:creationId xmlns:a16="http://schemas.microsoft.com/office/drawing/2014/main" id="{7B4572F4-8C1A-4452-8011-D4FF6CF6E0C4}"/>
              </a:ext>
            </a:extLst>
          </p:cNvPr>
          <p:cNvSpPr>
            <a:spLocks noGrp="1"/>
          </p:cNvSpPr>
          <p:nvPr>
            <p:ph sz="half" idx="4294967295"/>
          </p:nvPr>
        </p:nvSpPr>
        <p:spPr>
          <a:xfrm>
            <a:off x="7440706" y="2422862"/>
            <a:ext cx="3161553" cy="442257"/>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dirty="0"/>
          </a:p>
        </p:txBody>
      </p:sp>
      <p:sp>
        <p:nvSpPr>
          <p:cNvPr id="6" name="Title 5">
            <a:extLst>
              <a:ext uri="{FF2B5EF4-FFF2-40B4-BE49-F238E27FC236}">
                <a16:creationId xmlns:a16="http://schemas.microsoft.com/office/drawing/2014/main" id="{C1D960A5-4C4A-4CFB-BE6D-332FE1ACD87E}"/>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200" b="1" dirty="0">
                <a:latin typeface="+mj-lt"/>
              </a:rPr>
              <a:t>Join the Grant Center Today</a:t>
            </a:r>
          </a:p>
        </p:txBody>
      </p:sp>
      <p:pic>
        <p:nvPicPr>
          <p:cNvPr id="7" name="Google Shape;120;p21">
            <a:extLst>
              <a:ext uri="{FF2B5EF4-FFF2-40B4-BE49-F238E27FC236}">
                <a16:creationId xmlns:a16="http://schemas.microsoft.com/office/drawing/2014/main" id="{B2192507-5A77-4A79-9AD0-FEAEC56AE1CD}"/>
              </a:ext>
            </a:extLst>
          </p:cNvPr>
          <p:cNvPicPr preferRelativeResize="0">
            <a:picLocks noGrp="1"/>
          </p:cNvPicPr>
          <p:nvPr>
            <p:ph sz="half" idx="2"/>
          </p:nvPr>
        </p:nvPicPr>
        <p:blipFill>
          <a:blip r:embed="rId5">
            <a:alphaModFix/>
          </a:blip>
          <a:stretch>
            <a:fillRect/>
          </a:stretch>
        </p:blipFill>
        <p:spPr>
          <a:xfrm>
            <a:off x="6693646" y="1290991"/>
            <a:ext cx="4655671" cy="3434852"/>
          </a:xfrm>
          <a:prstGeom prst="rect">
            <a:avLst/>
          </a:prstGeom>
          <a:noFill/>
          <a:ln>
            <a:noFill/>
          </a:ln>
        </p:spPr>
      </p:pic>
    </p:spTree>
    <p:extLst>
      <p:ext uri="{BB962C8B-B14F-4D97-AF65-F5344CB8AC3E}">
        <p14:creationId xmlns:p14="http://schemas.microsoft.com/office/powerpoint/2010/main" val="392147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7814" y="5111646"/>
            <a:ext cx="7279383" cy="2012888"/>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b="1" dirty="0"/>
              <a:t>Jamie Carter</a:t>
            </a:r>
            <a:br>
              <a:rPr lang="en-US" dirty="0"/>
            </a:br>
            <a:r>
              <a:rPr lang="en-US" dirty="0"/>
              <a:t>Associate Director of Institutional Giving</a:t>
            </a:r>
            <a:br>
              <a:rPr lang="en-US" dirty="0"/>
            </a:br>
            <a:r>
              <a:rPr lang="en-US" dirty="0"/>
              <a:t>Public Media Group of Southern California </a:t>
            </a:r>
          </a:p>
          <a:p>
            <a:pPr algn="ctr"/>
            <a:r>
              <a:rPr lang="en-US" dirty="0"/>
              <a:t>(KCET / PBS SoCal)</a:t>
            </a:r>
          </a:p>
        </p:txBody>
      </p:sp>
      <p:pic>
        <p:nvPicPr>
          <p:cNvPr id="5" name="Picture 4" descr="A picture containing wall, person, clothing, indoor&#10;&#10;Description automatically generated">
            <a:extLst>
              <a:ext uri="{FF2B5EF4-FFF2-40B4-BE49-F238E27FC236}">
                <a16:creationId xmlns:a16="http://schemas.microsoft.com/office/drawing/2014/main" id="{B9775CED-E7AA-2CEC-55C4-CB2F8A28ABEB}"/>
              </a:ext>
            </a:extLst>
          </p:cNvPr>
          <p:cNvPicPr>
            <a:picLocks noChangeAspect="1"/>
          </p:cNvPicPr>
          <p:nvPr/>
        </p:nvPicPr>
        <p:blipFill>
          <a:blip r:embed="rId3"/>
          <a:stretch>
            <a:fillRect/>
          </a:stretch>
        </p:blipFill>
        <p:spPr>
          <a:xfrm>
            <a:off x="6096000" y="460325"/>
            <a:ext cx="3395676" cy="4509882"/>
          </a:xfrm>
          <a:prstGeom prst="rect">
            <a:avLst/>
          </a:prstGeom>
        </p:spPr>
      </p:pic>
    </p:spTree>
    <p:extLst>
      <p:ext uri="{BB962C8B-B14F-4D97-AF65-F5344CB8AC3E}">
        <p14:creationId xmlns:p14="http://schemas.microsoft.com/office/powerpoint/2010/main" val="279404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8DD6F7-2F6D-C54A-871C-19462317CD0D}"/>
              </a:ext>
            </a:extLst>
          </p:cNvPr>
          <p:cNvSpPr>
            <a:spLocks noGrp="1"/>
          </p:cNvSpPr>
          <p:nvPr>
            <p:ph type="body" sz="quarter" idx="10"/>
          </p:nvPr>
        </p:nvSpPr>
        <p:spPr>
          <a:xfrm>
            <a:off x="4693921" y="1331532"/>
            <a:ext cx="6925056" cy="1303465"/>
          </a:xfrm>
        </p:spPr>
        <p:txBody>
          <a:bodyPr>
            <a:normAutofit/>
          </a:bodyPr>
          <a:lstStyle/>
          <a:p>
            <a:r>
              <a:rPr lang="en-US" sz="4000" dirty="0"/>
              <a:t>Leveraging Data and Evaluation in Institutional Fundraising:</a:t>
            </a:r>
          </a:p>
        </p:txBody>
      </p:sp>
      <p:sp>
        <p:nvSpPr>
          <p:cNvPr id="3" name="Text Placeholder 2">
            <a:extLst>
              <a:ext uri="{FF2B5EF4-FFF2-40B4-BE49-F238E27FC236}">
                <a16:creationId xmlns:a16="http://schemas.microsoft.com/office/drawing/2014/main" id="{9D46F9F5-EF73-9E46-B0EB-C839BD060CD5}"/>
              </a:ext>
            </a:extLst>
          </p:cNvPr>
          <p:cNvSpPr>
            <a:spLocks noGrp="1"/>
          </p:cNvSpPr>
          <p:nvPr>
            <p:ph type="body" sz="quarter" idx="11"/>
          </p:nvPr>
        </p:nvSpPr>
        <p:spPr>
          <a:xfrm>
            <a:off x="4693921" y="2641094"/>
            <a:ext cx="5827778" cy="700087"/>
          </a:xfrm>
        </p:spPr>
        <p:txBody>
          <a:bodyPr/>
          <a:lstStyle/>
          <a:p>
            <a:r>
              <a:rPr lang="en-US" sz="3700" dirty="0"/>
              <a:t>The Case for Family Math</a:t>
            </a:r>
          </a:p>
        </p:txBody>
      </p:sp>
      <p:sp>
        <p:nvSpPr>
          <p:cNvPr id="4" name="Text Placeholder 3">
            <a:extLst>
              <a:ext uri="{FF2B5EF4-FFF2-40B4-BE49-F238E27FC236}">
                <a16:creationId xmlns:a16="http://schemas.microsoft.com/office/drawing/2014/main" id="{39D3051F-4E79-4EC0-9CE2-AFA874D84136}"/>
              </a:ext>
            </a:extLst>
          </p:cNvPr>
          <p:cNvSpPr txBox="1">
            <a:spLocks/>
          </p:cNvSpPr>
          <p:nvPr/>
        </p:nvSpPr>
        <p:spPr>
          <a:xfrm>
            <a:off x="5404757" y="3614795"/>
            <a:ext cx="6459780" cy="20096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5100" b="0" i="0" kern="1200">
                <a:solidFill>
                  <a:schemeClr val="bg1"/>
                </a:solidFill>
                <a:latin typeface="PBS Sans Light" panose="020B03030304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BS Sans" panose="020B05030304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BS Sans" panose="020B05030304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BS Sans" panose="020B05030304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BS Sans" panose="020B05030304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800" dirty="0"/>
              <a:t>Jamie Carter</a:t>
            </a:r>
            <a:br>
              <a:rPr lang="en-US" sz="2800" dirty="0"/>
            </a:br>
            <a:r>
              <a:rPr lang="en-US" sz="2800" dirty="0"/>
              <a:t>Associate Director of Institutional Giving</a:t>
            </a:r>
            <a:endParaRPr lang="en-US" sz="1200" i="1" dirty="0"/>
          </a:p>
          <a:p>
            <a:pPr algn="r"/>
            <a:r>
              <a:rPr lang="en-US" sz="2800" dirty="0"/>
              <a:t>2022 Public Media Development and Marketing Conference</a:t>
            </a:r>
          </a:p>
          <a:p>
            <a:pPr algn="r"/>
            <a:endParaRPr lang="en-US" sz="2800" dirty="0"/>
          </a:p>
        </p:txBody>
      </p:sp>
    </p:spTree>
    <p:extLst>
      <p:ext uri="{BB962C8B-B14F-4D97-AF65-F5344CB8AC3E}">
        <p14:creationId xmlns:p14="http://schemas.microsoft.com/office/powerpoint/2010/main" val="1216347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810EE7-AEBE-4F04-8407-E7A19751CBC9}"/>
              </a:ext>
            </a:extLst>
          </p:cNvPr>
          <p:cNvSpPr>
            <a:spLocks noGrp="1"/>
          </p:cNvSpPr>
          <p:nvPr>
            <p:ph type="body" sz="quarter" idx="10"/>
          </p:nvPr>
        </p:nvSpPr>
        <p:spPr>
          <a:xfrm>
            <a:off x="615833" y="566905"/>
            <a:ext cx="6291263" cy="1049624"/>
          </a:xfrm>
        </p:spPr>
        <p:txBody>
          <a:bodyPr/>
          <a:lstStyle/>
          <a:p>
            <a:r>
              <a:rPr lang="en-US" dirty="0"/>
              <a:t>Agenda</a:t>
            </a:r>
          </a:p>
        </p:txBody>
      </p:sp>
      <p:sp>
        <p:nvSpPr>
          <p:cNvPr id="3" name="Text Placeholder 2">
            <a:extLst>
              <a:ext uri="{FF2B5EF4-FFF2-40B4-BE49-F238E27FC236}">
                <a16:creationId xmlns:a16="http://schemas.microsoft.com/office/drawing/2014/main" id="{DC72D5FB-E7F4-4A3D-971B-045615A9F6E4}"/>
              </a:ext>
            </a:extLst>
          </p:cNvPr>
          <p:cNvSpPr>
            <a:spLocks noGrp="1"/>
          </p:cNvSpPr>
          <p:nvPr>
            <p:ph type="body" sz="quarter" idx="11"/>
          </p:nvPr>
        </p:nvSpPr>
        <p:spPr>
          <a:xfrm>
            <a:off x="615833" y="1616529"/>
            <a:ext cx="6380163" cy="4187825"/>
          </a:xfrm>
        </p:spPr>
        <p:txBody>
          <a:bodyPr>
            <a:normAutofit/>
          </a:bodyPr>
          <a:lstStyle/>
          <a:p>
            <a:pPr marL="914400" indent="-457200">
              <a:buFont typeface="+mj-lt"/>
              <a:buAutoNum type="romanUcPeriod"/>
            </a:pPr>
            <a:r>
              <a:rPr lang="en-US" sz="3200" b="1" dirty="0"/>
              <a:t>Introduction</a:t>
            </a:r>
          </a:p>
          <a:p>
            <a:pPr marL="914400" indent="-457200">
              <a:buFont typeface="+mj-lt"/>
              <a:buAutoNum type="romanUcPeriod"/>
            </a:pPr>
            <a:r>
              <a:rPr lang="en-US" sz="3200" dirty="0"/>
              <a:t>Building an Application for </a:t>
            </a:r>
            <a:br>
              <a:rPr lang="en-US" sz="3200" dirty="0"/>
            </a:br>
            <a:r>
              <a:rPr lang="en-US" sz="3200" dirty="0"/>
              <a:t>Family Math</a:t>
            </a:r>
          </a:p>
          <a:p>
            <a:pPr marL="1371600" lvl="1" indent="-457200">
              <a:lnSpc>
                <a:spcPct val="100000"/>
              </a:lnSpc>
            </a:pPr>
            <a:r>
              <a:rPr lang="en-US" sz="3200" dirty="0"/>
              <a:t>Objectives</a:t>
            </a:r>
          </a:p>
          <a:p>
            <a:pPr marL="1371600" lvl="1" indent="-457200">
              <a:lnSpc>
                <a:spcPct val="100000"/>
              </a:lnSpc>
            </a:pPr>
            <a:r>
              <a:rPr lang="en-US" sz="3200" dirty="0"/>
              <a:t>Evaluation Plan</a:t>
            </a:r>
          </a:p>
          <a:p>
            <a:pPr marL="914400" indent="-457200">
              <a:buFont typeface="+mj-lt"/>
              <a:buAutoNum type="romanUcPeriod"/>
            </a:pPr>
            <a:r>
              <a:rPr lang="en-US" sz="3200" dirty="0"/>
              <a:t>Q&amp;A</a:t>
            </a:r>
          </a:p>
        </p:txBody>
      </p:sp>
    </p:spTree>
    <p:extLst>
      <p:ext uri="{BB962C8B-B14F-4D97-AF65-F5344CB8AC3E}">
        <p14:creationId xmlns:p14="http://schemas.microsoft.com/office/powerpoint/2010/main" val="2622943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6ABF49-75D1-416B-B9C8-057187809094}"/>
              </a:ext>
            </a:extLst>
          </p:cNvPr>
          <p:cNvSpPr>
            <a:spLocks noGrp="1"/>
          </p:cNvSpPr>
          <p:nvPr>
            <p:ph type="body" sz="quarter" idx="10"/>
          </p:nvPr>
        </p:nvSpPr>
        <p:spPr>
          <a:xfrm>
            <a:off x="615833" y="603396"/>
            <a:ext cx="6291263" cy="996804"/>
          </a:xfrm>
        </p:spPr>
        <p:txBody>
          <a:bodyPr>
            <a:normAutofit/>
          </a:bodyPr>
          <a:lstStyle/>
          <a:p>
            <a:r>
              <a:rPr lang="en-US" dirty="0"/>
              <a:t>Our Mission</a:t>
            </a:r>
          </a:p>
        </p:txBody>
      </p:sp>
      <p:sp>
        <p:nvSpPr>
          <p:cNvPr id="3" name="Text Placeholder 2">
            <a:extLst>
              <a:ext uri="{FF2B5EF4-FFF2-40B4-BE49-F238E27FC236}">
                <a16:creationId xmlns:a16="http://schemas.microsoft.com/office/drawing/2014/main" id="{062A304A-FD32-4053-8BEC-9BED55CD300A}"/>
              </a:ext>
            </a:extLst>
          </p:cNvPr>
          <p:cNvSpPr>
            <a:spLocks noGrp="1"/>
          </p:cNvSpPr>
          <p:nvPr>
            <p:ph type="body" sz="quarter" idx="11"/>
          </p:nvPr>
        </p:nvSpPr>
        <p:spPr>
          <a:xfrm>
            <a:off x="615834" y="1600200"/>
            <a:ext cx="6895309" cy="4441361"/>
          </a:xfrm>
        </p:spPr>
        <p:txBody>
          <a:bodyPr>
            <a:normAutofit fontScale="92500" lnSpcReduction="20000"/>
          </a:bodyPr>
          <a:lstStyle/>
          <a:p>
            <a:pPr marL="0" indent="0">
              <a:buNone/>
            </a:pPr>
            <a:r>
              <a:rPr lang="en-US" sz="3500" b="1" dirty="0"/>
              <a:t>Public Media Group of Southern California (PMGSC)</a:t>
            </a:r>
          </a:p>
          <a:p>
            <a:pPr marL="465138" indent="0">
              <a:buNone/>
            </a:pPr>
            <a:endParaRPr lang="en-US" sz="3200" i="1" dirty="0"/>
          </a:p>
          <a:p>
            <a:pPr marL="457200" indent="-457200"/>
            <a:r>
              <a:rPr lang="en-US" sz="3500" dirty="0"/>
              <a:t>Key brands: KCET and PBS SoCal</a:t>
            </a:r>
          </a:p>
          <a:p>
            <a:pPr marL="465138" indent="0">
              <a:buNone/>
            </a:pPr>
            <a:endParaRPr lang="en-US" sz="1300" i="1" dirty="0"/>
          </a:p>
          <a:p>
            <a:pPr marL="914400" indent="0">
              <a:buNone/>
            </a:pPr>
            <a:r>
              <a:rPr lang="en-US" sz="3500" i="1" dirty="0"/>
              <a:t>Using the power of media for the public good</a:t>
            </a:r>
          </a:p>
          <a:p>
            <a:pPr marL="465138" indent="0">
              <a:buNone/>
            </a:pPr>
            <a:endParaRPr lang="en-US" sz="1300" i="1" dirty="0"/>
          </a:p>
          <a:p>
            <a:pPr marL="457200" indent="-457200"/>
            <a:r>
              <a:rPr lang="en-US" sz="3500" dirty="0"/>
              <a:t>Made possible by support from grantmakers, members, donors, and the community</a:t>
            </a:r>
          </a:p>
        </p:txBody>
      </p:sp>
    </p:spTree>
    <p:extLst>
      <p:ext uri="{BB962C8B-B14F-4D97-AF65-F5344CB8AC3E}">
        <p14:creationId xmlns:p14="http://schemas.microsoft.com/office/powerpoint/2010/main" val="404640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49AB30A-489E-468D-9FDA-1411E1F0D943}"/>
              </a:ext>
            </a:extLst>
          </p:cNvPr>
          <p:cNvGrpSpPr/>
          <p:nvPr/>
        </p:nvGrpSpPr>
        <p:grpSpPr>
          <a:xfrm>
            <a:off x="2377038" y="4259516"/>
            <a:ext cx="2768851" cy="2148634"/>
            <a:chOff x="4403010" y="3015171"/>
            <a:chExt cx="3119453" cy="2276224"/>
          </a:xfrm>
        </p:grpSpPr>
        <p:sp>
          <p:nvSpPr>
            <p:cNvPr id="6" name="Rectangle 5">
              <a:extLst>
                <a:ext uri="{FF2B5EF4-FFF2-40B4-BE49-F238E27FC236}">
                  <a16:creationId xmlns:a16="http://schemas.microsoft.com/office/drawing/2014/main" id="{A21AB75C-86E5-462D-A946-50DDDB4B1A8D}"/>
                </a:ext>
              </a:extLst>
            </p:cNvPr>
            <p:cNvSpPr/>
            <p:nvPr/>
          </p:nvSpPr>
          <p:spPr>
            <a:xfrm>
              <a:off x="6703079" y="3889950"/>
              <a:ext cx="586067" cy="857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9142F2-811E-49A9-87BD-6AA054FFA77A}"/>
                </a:ext>
              </a:extLst>
            </p:cNvPr>
            <p:cNvSpPr/>
            <p:nvPr/>
          </p:nvSpPr>
          <p:spPr>
            <a:xfrm>
              <a:off x="5053791" y="3778316"/>
              <a:ext cx="1415971" cy="124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1" descr="A picture containing icon&#10;&#10;Description automatically generated">
              <a:extLst>
                <a:ext uri="{FF2B5EF4-FFF2-40B4-BE49-F238E27FC236}">
                  <a16:creationId xmlns:a16="http://schemas.microsoft.com/office/drawing/2014/main" id="{4E28D15E-9882-40B9-836F-2144CEF04B0F}"/>
                </a:ext>
              </a:extLst>
            </p:cNvPr>
            <p:cNvPicPr>
              <a:picLocks noChangeAspect="1"/>
            </p:cNvPicPr>
            <p:nvPr/>
          </p:nvPicPr>
          <p:blipFill>
            <a:blip r:embed="rId3"/>
            <a:stretch>
              <a:fillRect/>
            </a:stretch>
          </p:blipFill>
          <p:spPr>
            <a:xfrm>
              <a:off x="4403010" y="3015171"/>
              <a:ext cx="3119453" cy="2276224"/>
            </a:xfrm>
            <a:prstGeom prst="rect">
              <a:avLst/>
            </a:prstGeom>
          </p:spPr>
        </p:pic>
      </p:grpSp>
      <p:sp>
        <p:nvSpPr>
          <p:cNvPr id="2" name="Text Placeholder 1">
            <a:extLst>
              <a:ext uri="{FF2B5EF4-FFF2-40B4-BE49-F238E27FC236}">
                <a16:creationId xmlns:a16="http://schemas.microsoft.com/office/drawing/2014/main" id="{36DD5CF1-2DDF-4617-8388-461A625EF29F}"/>
              </a:ext>
            </a:extLst>
          </p:cNvPr>
          <p:cNvSpPr>
            <a:spLocks noGrp="1"/>
          </p:cNvSpPr>
          <p:nvPr>
            <p:ph type="body" sz="quarter" idx="10"/>
          </p:nvPr>
        </p:nvSpPr>
        <p:spPr>
          <a:xfrm>
            <a:off x="615833" y="603396"/>
            <a:ext cx="6291263" cy="1044666"/>
          </a:xfrm>
        </p:spPr>
        <p:txBody>
          <a:bodyPr>
            <a:normAutofit/>
          </a:bodyPr>
          <a:lstStyle/>
          <a:p>
            <a:r>
              <a:rPr lang="en-US" dirty="0"/>
              <a:t>Our Institutional Giving Team</a:t>
            </a:r>
          </a:p>
        </p:txBody>
      </p:sp>
      <p:sp>
        <p:nvSpPr>
          <p:cNvPr id="3" name="Text Placeholder 2">
            <a:extLst>
              <a:ext uri="{FF2B5EF4-FFF2-40B4-BE49-F238E27FC236}">
                <a16:creationId xmlns:a16="http://schemas.microsoft.com/office/drawing/2014/main" id="{6A42FC13-B823-4DF8-A3CA-C9A70488F265}"/>
              </a:ext>
            </a:extLst>
          </p:cNvPr>
          <p:cNvSpPr>
            <a:spLocks noGrp="1"/>
          </p:cNvSpPr>
          <p:nvPr>
            <p:ph type="body" sz="quarter" idx="11"/>
          </p:nvPr>
        </p:nvSpPr>
        <p:spPr>
          <a:xfrm>
            <a:off x="615833" y="1648062"/>
            <a:ext cx="6571030" cy="4187825"/>
          </a:xfrm>
        </p:spPr>
        <p:txBody>
          <a:bodyPr>
            <a:normAutofit/>
          </a:bodyPr>
          <a:lstStyle/>
          <a:p>
            <a:pPr marL="457200" indent="-457200"/>
            <a:r>
              <a:rPr lang="en-US" sz="3200" dirty="0"/>
              <a:t>Our team of four raises grant funds from institutions</a:t>
            </a:r>
          </a:p>
          <a:p>
            <a:pPr marL="457200" indent="-457200"/>
            <a:r>
              <a:rPr lang="en-US" sz="3200" dirty="0"/>
              <a:t>Portfolio and priorities</a:t>
            </a:r>
          </a:p>
          <a:p>
            <a:pPr marL="457200" indent="-457200"/>
            <a:r>
              <a:rPr lang="en-US" sz="3200" dirty="0"/>
              <a:t>Case study: securing grants for the </a:t>
            </a:r>
            <a:r>
              <a:rPr lang="en-US" sz="3200" u="sng" dirty="0"/>
              <a:t>Family Math Program</a:t>
            </a:r>
          </a:p>
        </p:txBody>
      </p:sp>
    </p:spTree>
    <p:extLst>
      <p:ext uri="{BB962C8B-B14F-4D97-AF65-F5344CB8AC3E}">
        <p14:creationId xmlns:p14="http://schemas.microsoft.com/office/powerpoint/2010/main" val="1038858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3908D1A6-0142-447B-8A6E-7EF81A52F093}"/>
              </a:ext>
            </a:extLst>
          </p:cNvPr>
          <p:cNvPicPr>
            <a:picLocks noGrp="1" noChangeAspect="1"/>
          </p:cNvPicPr>
          <p:nvPr>
            <p:ph type="pic" sz="quarter" idx="18"/>
          </p:nvPr>
        </p:nvPicPr>
        <p:blipFill>
          <a:blip r:embed="rId3"/>
          <a:srcRect t="1756" b="1756"/>
          <a:stretch>
            <a:fillRect/>
          </a:stretch>
        </p:blipFill>
        <p:spPr/>
      </p:pic>
      <p:sp>
        <p:nvSpPr>
          <p:cNvPr id="9" name="Text Placeholder 1">
            <a:extLst>
              <a:ext uri="{FF2B5EF4-FFF2-40B4-BE49-F238E27FC236}">
                <a16:creationId xmlns:a16="http://schemas.microsoft.com/office/drawing/2014/main" id="{1DD0D68F-781C-4734-AC3A-848302F932FC}"/>
              </a:ext>
            </a:extLst>
          </p:cNvPr>
          <p:cNvSpPr txBox="1">
            <a:spLocks/>
          </p:cNvSpPr>
          <p:nvPr/>
        </p:nvSpPr>
        <p:spPr>
          <a:xfrm>
            <a:off x="615833" y="603395"/>
            <a:ext cx="6291263" cy="1045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PBS Sans" panose="020B05030304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BS Sans" panose="020B05030304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BS Sans" panose="020B05030304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BS Sans" panose="020B05030304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BS Sans" panose="020B05030304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PBS SoCal’s Family Math</a:t>
            </a:r>
          </a:p>
        </p:txBody>
      </p:sp>
      <p:sp>
        <p:nvSpPr>
          <p:cNvPr id="10" name="Text Placeholder 2">
            <a:extLst>
              <a:ext uri="{FF2B5EF4-FFF2-40B4-BE49-F238E27FC236}">
                <a16:creationId xmlns:a16="http://schemas.microsoft.com/office/drawing/2014/main" id="{960BC58E-B8D5-4394-964B-532E8C8A5F47}"/>
              </a:ext>
            </a:extLst>
          </p:cNvPr>
          <p:cNvSpPr>
            <a:spLocks noGrp="1"/>
          </p:cNvSpPr>
          <p:nvPr>
            <p:ph type="body" sz="quarter" idx="11"/>
          </p:nvPr>
        </p:nvSpPr>
        <p:spPr>
          <a:xfrm>
            <a:off x="615833" y="1649186"/>
            <a:ext cx="6582136" cy="4446442"/>
          </a:xfrm>
        </p:spPr>
        <p:txBody>
          <a:bodyPr>
            <a:noAutofit/>
          </a:bodyPr>
          <a:lstStyle/>
          <a:p>
            <a:pPr marL="0" indent="0">
              <a:buNone/>
            </a:pPr>
            <a:r>
              <a:rPr lang="en-US" sz="3000" dirty="0"/>
              <a:t>Improves math skills for young children (ages 2-5) by providing training and resources to help parents become their child’s first teacher.</a:t>
            </a:r>
          </a:p>
          <a:p>
            <a:pPr marL="465138"/>
            <a:endParaRPr lang="en-US" sz="1200" i="1" dirty="0"/>
          </a:p>
          <a:p>
            <a:pPr marL="457200"/>
            <a:r>
              <a:rPr lang="en-US" sz="2800" dirty="0"/>
              <a:t>Key services: workshops, events, resources, and videos</a:t>
            </a:r>
          </a:p>
          <a:p>
            <a:pPr marL="688975" indent="-457200">
              <a:buFont typeface="Arial" panose="020B0604020202020204" pitchFamily="34" charset="0"/>
              <a:buChar char="•"/>
            </a:pPr>
            <a:endParaRPr lang="en-US" sz="1200" dirty="0"/>
          </a:p>
          <a:p>
            <a:pPr marL="0" indent="0">
              <a:buNone/>
            </a:pPr>
            <a:r>
              <a:rPr lang="en-US" sz="2800" dirty="0"/>
              <a:t>Reaches families in Los Angeles and Orange Counties, with plans for strategic expansion.</a:t>
            </a:r>
          </a:p>
        </p:txBody>
      </p:sp>
    </p:spTree>
    <p:extLst>
      <p:ext uri="{BB962C8B-B14F-4D97-AF65-F5344CB8AC3E}">
        <p14:creationId xmlns:p14="http://schemas.microsoft.com/office/powerpoint/2010/main" val="683987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33734-D691-49AB-94A4-315F7456BB12}"/>
              </a:ext>
            </a:extLst>
          </p:cNvPr>
          <p:cNvSpPr>
            <a:spLocks noGrp="1"/>
          </p:cNvSpPr>
          <p:nvPr>
            <p:ph type="body" sz="quarter" idx="10"/>
          </p:nvPr>
        </p:nvSpPr>
        <p:spPr>
          <a:xfrm>
            <a:off x="615833" y="603396"/>
            <a:ext cx="6519753" cy="996804"/>
          </a:xfrm>
        </p:spPr>
        <p:txBody>
          <a:bodyPr/>
          <a:lstStyle/>
          <a:p>
            <a:r>
              <a:rPr lang="en-US" dirty="0"/>
              <a:t>Grant Support for Family Math</a:t>
            </a:r>
          </a:p>
        </p:txBody>
      </p:sp>
      <p:sp>
        <p:nvSpPr>
          <p:cNvPr id="3" name="Text Placeholder 2">
            <a:extLst>
              <a:ext uri="{FF2B5EF4-FFF2-40B4-BE49-F238E27FC236}">
                <a16:creationId xmlns:a16="http://schemas.microsoft.com/office/drawing/2014/main" id="{1808F8FF-9D90-493A-95A8-82AF663EE08C}"/>
              </a:ext>
            </a:extLst>
          </p:cNvPr>
          <p:cNvSpPr>
            <a:spLocks noGrp="1"/>
          </p:cNvSpPr>
          <p:nvPr>
            <p:ph type="body" sz="quarter" idx="11"/>
          </p:nvPr>
        </p:nvSpPr>
        <p:spPr>
          <a:xfrm>
            <a:off x="616882" y="1600200"/>
            <a:ext cx="6874164" cy="4187825"/>
          </a:xfrm>
        </p:spPr>
        <p:txBody>
          <a:bodyPr>
            <a:normAutofit/>
          </a:bodyPr>
          <a:lstStyle/>
          <a:p>
            <a:pPr marL="465138" lvl="1" indent="-465138"/>
            <a:r>
              <a:rPr lang="en-US" sz="2800" dirty="0"/>
              <a:t>Pilot was developed in response to a 2018 Request for Proposal (RFP).</a:t>
            </a:r>
          </a:p>
          <a:p>
            <a:pPr marL="465138" lvl="1" indent="-465138"/>
            <a:r>
              <a:rPr lang="en-US" sz="2800" dirty="0"/>
              <a:t>Program is built on the STEM Family Engagement model (CPB’s Ready To Learn).</a:t>
            </a:r>
          </a:p>
          <a:p>
            <a:pPr marL="465138" lvl="1" indent="-465138"/>
            <a:r>
              <a:rPr lang="en-US" sz="2800" dirty="0"/>
              <a:t>Multi-year grants secured through 2024.</a:t>
            </a:r>
          </a:p>
          <a:p>
            <a:pPr marL="465138" lvl="1" indent="-465138"/>
            <a:r>
              <a:rPr lang="en-US" sz="2800" dirty="0"/>
              <a:t>Current major funders:</a:t>
            </a:r>
          </a:p>
        </p:txBody>
      </p:sp>
      <p:pic>
        <p:nvPicPr>
          <p:cNvPr id="4" name="Graphic 5">
            <a:extLst>
              <a:ext uri="{FF2B5EF4-FFF2-40B4-BE49-F238E27FC236}">
                <a16:creationId xmlns:a16="http://schemas.microsoft.com/office/drawing/2014/main" id="{CDD265D7-1568-4D6D-9E7E-7882C2C2B5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6322" y="5423324"/>
            <a:ext cx="2685378" cy="996028"/>
          </a:xfrm>
          <a:prstGeom prst="rect">
            <a:avLst/>
          </a:prstGeom>
        </p:spPr>
      </p:pic>
      <p:pic>
        <p:nvPicPr>
          <p:cNvPr id="5" name="Picture 9">
            <a:extLst>
              <a:ext uri="{FF2B5EF4-FFF2-40B4-BE49-F238E27FC236}">
                <a16:creationId xmlns:a16="http://schemas.microsoft.com/office/drawing/2014/main" id="{A457711E-9964-4B49-BC44-BDF49A2487C6}"/>
              </a:ext>
            </a:extLst>
          </p:cNvPr>
          <p:cNvPicPr>
            <a:picLocks noChangeAspect="1"/>
          </p:cNvPicPr>
          <p:nvPr/>
        </p:nvPicPr>
        <p:blipFill>
          <a:blip r:embed="rId5"/>
          <a:stretch>
            <a:fillRect/>
          </a:stretch>
        </p:blipFill>
        <p:spPr>
          <a:xfrm>
            <a:off x="4533088" y="4492029"/>
            <a:ext cx="2190440" cy="977875"/>
          </a:xfrm>
          <a:prstGeom prst="rect">
            <a:avLst/>
          </a:prstGeom>
        </p:spPr>
      </p:pic>
      <p:pic>
        <p:nvPicPr>
          <p:cNvPr id="6" name="Picture 13">
            <a:extLst>
              <a:ext uri="{FF2B5EF4-FFF2-40B4-BE49-F238E27FC236}">
                <a16:creationId xmlns:a16="http://schemas.microsoft.com/office/drawing/2014/main" id="{DA6EDAA9-3BF2-4A3B-9C69-040A5B2099AC}"/>
              </a:ext>
            </a:extLst>
          </p:cNvPr>
          <p:cNvPicPr>
            <a:picLocks noChangeAspect="1"/>
          </p:cNvPicPr>
          <p:nvPr/>
        </p:nvPicPr>
        <p:blipFill>
          <a:blip r:embed="rId6"/>
          <a:stretch>
            <a:fillRect/>
          </a:stretch>
        </p:blipFill>
        <p:spPr>
          <a:xfrm>
            <a:off x="1236322" y="4492029"/>
            <a:ext cx="2844543" cy="529659"/>
          </a:xfrm>
          <a:prstGeom prst="rect">
            <a:avLst/>
          </a:prstGeom>
        </p:spPr>
      </p:pic>
      <p:pic>
        <p:nvPicPr>
          <p:cNvPr id="7" name="Picture 14" descr="Text, logo&#10;&#10;Description automatically generated">
            <a:extLst>
              <a:ext uri="{FF2B5EF4-FFF2-40B4-BE49-F238E27FC236}">
                <a16:creationId xmlns:a16="http://schemas.microsoft.com/office/drawing/2014/main" id="{E5A65727-7C04-4C7E-9D7A-1795DD15E8D7}"/>
              </a:ext>
            </a:extLst>
          </p:cNvPr>
          <p:cNvPicPr>
            <a:picLocks noChangeAspect="1"/>
          </p:cNvPicPr>
          <p:nvPr/>
        </p:nvPicPr>
        <p:blipFill>
          <a:blip r:embed="rId7"/>
          <a:stretch>
            <a:fillRect/>
          </a:stretch>
        </p:blipFill>
        <p:spPr>
          <a:xfrm>
            <a:off x="4533088" y="5550130"/>
            <a:ext cx="2354144" cy="869222"/>
          </a:xfrm>
          <a:prstGeom prst="rect">
            <a:avLst/>
          </a:prstGeom>
        </p:spPr>
      </p:pic>
    </p:spTree>
    <p:extLst>
      <p:ext uri="{BB962C8B-B14F-4D97-AF65-F5344CB8AC3E}">
        <p14:creationId xmlns:p14="http://schemas.microsoft.com/office/powerpoint/2010/main" val="1707156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72D5FB-E7F4-4A3D-971B-045615A9F6E4}"/>
              </a:ext>
            </a:extLst>
          </p:cNvPr>
          <p:cNvSpPr>
            <a:spLocks noGrp="1"/>
          </p:cNvSpPr>
          <p:nvPr>
            <p:ph type="body" sz="quarter" idx="11"/>
          </p:nvPr>
        </p:nvSpPr>
        <p:spPr>
          <a:xfrm>
            <a:off x="615833" y="1616529"/>
            <a:ext cx="6380163" cy="4187825"/>
          </a:xfrm>
        </p:spPr>
        <p:txBody>
          <a:bodyPr>
            <a:normAutofit/>
          </a:bodyPr>
          <a:lstStyle/>
          <a:p>
            <a:pPr marL="914400" indent="-457200">
              <a:buFont typeface="+mj-lt"/>
              <a:buAutoNum type="romanUcPeriod"/>
            </a:pPr>
            <a:r>
              <a:rPr lang="en-US" sz="3200" dirty="0"/>
              <a:t>Introduction</a:t>
            </a:r>
          </a:p>
          <a:p>
            <a:pPr marL="914400" indent="-457200">
              <a:buFont typeface="+mj-lt"/>
              <a:buAutoNum type="romanUcPeriod"/>
            </a:pPr>
            <a:endParaRPr lang="en-US" sz="1200" dirty="0"/>
          </a:p>
          <a:p>
            <a:pPr marL="914400" indent="-457200">
              <a:buFont typeface="+mj-lt"/>
              <a:buAutoNum type="romanUcPeriod"/>
            </a:pPr>
            <a:r>
              <a:rPr lang="en-US" sz="3200" b="1" dirty="0"/>
              <a:t>Building an Application for </a:t>
            </a:r>
            <a:br>
              <a:rPr lang="en-US" sz="3200" b="1" dirty="0"/>
            </a:br>
            <a:r>
              <a:rPr lang="en-US" sz="3200" b="1" dirty="0"/>
              <a:t>Family Math</a:t>
            </a:r>
          </a:p>
          <a:p>
            <a:pPr marL="1371600" lvl="1" indent="-457200">
              <a:lnSpc>
                <a:spcPct val="100000"/>
              </a:lnSpc>
            </a:pPr>
            <a:r>
              <a:rPr lang="en-US" sz="3200" u="sng" dirty="0"/>
              <a:t>Objectives</a:t>
            </a:r>
          </a:p>
          <a:p>
            <a:pPr marL="1371600" lvl="1" indent="-457200">
              <a:lnSpc>
                <a:spcPct val="100000"/>
              </a:lnSpc>
            </a:pPr>
            <a:r>
              <a:rPr lang="en-US" sz="3200" dirty="0"/>
              <a:t>Evaluation Plan</a:t>
            </a:r>
          </a:p>
          <a:p>
            <a:pPr marL="914400" lvl="1" indent="0">
              <a:lnSpc>
                <a:spcPct val="100000"/>
              </a:lnSpc>
              <a:buNone/>
            </a:pPr>
            <a:endParaRPr lang="en-US" sz="1200" dirty="0"/>
          </a:p>
          <a:p>
            <a:pPr marL="914400" indent="-457200">
              <a:buFont typeface="+mj-lt"/>
              <a:buAutoNum type="romanUcPeriod"/>
            </a:pPr>
            <a:r>
              <a:rPr lang="en-US" sz="3200" dirty="0"/>
              <a:t>Q&amp;A</a:t>
            </a:r>
          </a:p>
        </p:txBody>
      </p:sp>
    </p:spTree>
    <p:extLst>
      <p:ext uri="{BB962C8B-B14F-4D97-AF65-F5344CB8AC3E}">
        <p14:creationId xmlns:p14="http://schemas.microsoft.com/office/powerpoint/2010/main" val="137810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D63EB952-7A8B-4F87-8FD7-8875F448B05C}"/>
              </a:ext>
            </a:extLst>
          </p:cNvPr>
          <p:cNvPicPr>
            <a:picLocks noGrp="1" noChangeAspect="1"/>
          </p:cNvPicPr>
          <p:nvPr>
            <p:ph type="pic" sz="quarter" idx="18"/>
          </p:nvPr>
        </p:nvPicPr>
        <p:blipFill rotWithShape="1">
          <a:blip r:embed="rId3"/>
          <a:srcRect l="27250" t="124" r="31702" b="-124"/>
          <a:stretch/>
        </p:blipFill>
        <p:spPr>
          <a:xfrm>
            <a:off x="7519424" y="-18642"/>
            <a:ext cx="4776337" cy="6912392"/>
          </a:xfrm>
        </p:spPr>
      </p:pic>
      <p:sp>
        <p:nvSpPr>
          <p:cNvPr id="29" name="Text Placeholder 1">
            <a:extLst>
              <a:ext uri="{FF2B5EF4-FFF2-40B4-BE49-F238E27FC236}">
                <a16:creationId xmlns:a16="http://schemas.microsoft.com/office/drawing/2014/main" id="{84C914C8-7869-4B0B-8D9B-AB4A8B07DE84}"/>
              </a:ext>
            </a:extLst>
          </p:cNvPr>
          <p:cNvSpPr>
            <a:spLocks noGrp="1"/>
          </p:cNvSpPr>
          <p:nvPr>
            <p:ph type="body" sz="quarter" idx="10"/>
          </p:nvPr>
        </p:nvSpPr>
        <p:spPr>
          <a:xfrm>
            <a:off x="615833" y="603396"/>
            <a:ext cx="5922127" cy="1697844"/>
          </a:xfrm>
        </p:spPr>
        <p:txBody>
          <a:bodyPr>
            <a:normAutofit/>
          </a:bodyPr>
          <a:lstStyle/>
          <a:p>
            <a:r>
              <a:rPr lang="en-US" sz="3700" dirty="0"/>
              <a:t>Example from Family Math:</a:t>
            </a:r>
            <a:br>
              <a:rPr lang="en-US" sz="3700" dirty="0"/>
            </a:br>
            <a:r>
              <a:rPr lang="en-US" sz="3700" dirty="0"/>
              <a:t>Start from Program Aims</a:t>
            </a:r>
          </a:p>
        </p:txBody>
      </p:sp>
      <p:sp>
        <p:nvSpPr>
          <p:cNvPr id="30" name="Text Placeholder 2">
            <a:extLst>
              <a:ext uri="{FF2B5EF4-FFF2-40B4-BE49-F238E27FC236}">
                <a16:creationId xmlns:a16="http://schemas.microsoft.com/office/drawing/2014/main" id="{542B95F2-5145-4917-959A-CAFDB6E81EDA}"/>
              </a:ext>
            </a:extLst>
          </p:cNvPr>
          <p:cNvSpPr txBox="1">
            <a:spLocks/>
          </p:cNvSpPr>
          <p:nvPr/>
        </p:nvSpPr>
        <p:spPr>
          <a:xfrm>
            <a:off x="615833" y="2066779"/>
            <a:ext cx="6650381" cy="4187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rgbClr val="0D61F5"/>
                </a:solidFill>
                <a:latin typeface="PBS Sans" panose="020B05030304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61F5"/>
                </a:solidFill>
                <a:latin typeface="PBS Sans" panose="020B05030304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61F5"/>
                </a:solidFill>
                <a:latin typeface="PBS Sans" panose="020B05030304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61F5"/>
                </a:solidFill>
                <a:latin typeface="PBS Sans" panose="020B05030304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61F5"/>
                </a:solidFill>
                <a:latin typeface="PBS Sans" panose="020B05030304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chemeClr val="bg1"/>
                </a:solidFill>
              </a:rPr>
              <a:t>Increase parents’ math positivity and confidence in teaching math at home. </a:t>
            </a:r>
          </a:p>
          <a:p>
            <a:pPr marL="0" indent="0">
              <a:buNone/>
            </a:pPr>
            <a:endParaRPr lang="en-US" sz="1200" i="1" dirty="0">
              <a:solidFill>
                <a:schemeClr val="bg1"/>
              </a:solidFill>
            </a:endParaRPr>
          </a:p>
          <a:p>
            <a:pPr marL="0" indent="0">
              <a:buNone/>
            </a:pPr>
            <a:r>
              <a:rPr lang="en-US" sz="3200" i="1" dirty="0">
                <a:solidFill>
                  <a:schemeClr val="bg1"/>
                </a:solidFill>
              </a:rPr>
              <a:t>Increase math proficiency and kindergarten readiness.</a:t>
            </a:r>
          </a:p>
        </p:txBody>
      </p:sp>
    </p:spTree>
    <p:extLst>
      <p:ext uri="{BB962C8B-B14F-4D97-AF65-F5344CB8AC3E}">
        <p14:creationId xmlns:p14="http://schemas.microsoft.com/office/powerpoint/2010/main" val="597274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DEE2F6-F184-45CB-BFC7-ACA240C1BD05}"/>
              </a:ext>
            </a:extLst>
          </p:cNvPr>
          <p:cNvSpPr>
            <a:spLocks noGrp="1"/>
          </p:cNvSpPr>
          <p:nvPr>
            <p:ph type="title"/>
          </p:nvPr>
        </p:nvSpPr>
        <p:spPr>
          <a:xfrm>
            <a:off x="751751" y="2507328"/>
            <a:ext cx="10972800" cy="48719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dirty="0">
                <a:solidFill>
                  <a:schemeClr val="tx1"/>
                </a:solidFill>
              </a:rPr>
              <a:t>A partnership between:</a:t>
            </a:r>
          </a:p>
        </p:txBody>
      </p:sp>
      <p:pic>
        <p:nvPicPr>
          <p:cNvPr id="4" name="Google Shape;98;p18">
            <a:extLst>
              <a:ext uri="{FF2B5EF4-FFF2-40B4-BE49-F238E27FC236}">
                <a16:creationId xmlns:a16="http://schemas.microsoft.com/office/drawing/2014/main" id="{9B8A8B2A-23C6-4D68-B6CC-4B0AB4392C43}"/>
              </a:ext>
            </a:extLst>
          </p:cNvPr>
          <p:cNvPicPr preferRelativeResize="0">
            <a:picLocks noGrp="1"/>
          </p:cNvPicPr>
          <p:nvPr>
            <p:ph idx="1"/>
          </p:nvPr>
        </p:nvPicPr>
        <p:blipFill>
          <a:blip r:embed="rId3">
            <a:alphaModFix/>
          </a:blip>
          <a:stretch>
            <a:fillRect/>
          </a:stretch>
        </p:blipFill>
        <p:spPr>
          <a:xfrm>
            <a:off x="2044439" y="634146"/>
            <a:ext cx="7672816" cy="1313689"/>
          </a:xfrm>
          <a:prstGeom prst="rect">
            <a:avLst/>
          </a:prstGeom>
          <a:noFill/>
          <a:ln>
            <a:noFill/>
          </a:ln>
        </p:spPr>
      </p:pic>
      <p:pic>
        <p:nvPicPr>
          <p:cNvPr id="6" name="Google Shape;99;p18">
            <a:extLst>
              <a:ext uri="{FF2B5EF4-FFF2-40B4-BE49-F238E27FC236}">
                <a16:creationId xmlns:a16="http://schemas.microsoft.com/office/drawing/2014/main" id="{C257C5D1-D24C-4057-AFD5-B10000FCC5EA}"/>
              </a:ext>
            </a:extLst>
          </p:cNvPr>
          <p:cNvPicPr preferRelativeResize="0"/>
          <p:nvPr/>
        </p:nvPicPr>
        <p:blipFill>
          <a:blip r:embed="rId4">
            <a:alphaModFix/>
          </a:blip>
          <a:stretch>
            <a:fillRect/>
          </a:stretch>
        </p:blipFill>
        <p:spPr>
          <a:xfrm>
            <a:off x="668081" y="3554012"/>
            <a:ext cx="4702300" cy="1238275"/>
          </a:xfrm>
          <a:prstGeom prst="rect">
            <a:avLst/>
          </a:prstGeom>
          <a:noFill/>
          <a:ln>
            <a:noFill/>
          </a:ln>
        </p:spPr>
      </p:pic>
      <p:pic>
        <p:nvPicPr>
          <p:cNvPr id="7" name="Google Shape;100;p18">
            <a:extLst>
              <a:ext uri="{FF2B5EF4-FFF2-40B4-BE49-F238E27FC236}">
                <a16:creationId xmlns:a16="http://schemas.microsoft.com/office/drawing/2014/main" id="{5C98EAB4-CE62-49A0-98C2-850695190F35}"/>
              </a:ext>
            </a:extLst>
          </p:cNvPr>
          <p:cNvPicPr preferRelativeResize="0"/>
          <p:nvPr/>
        </p:nvPicPr>
        <p:blipFill>
          <a:blip r:embed="rId5">
            <a:alphaModFix/>
          </a:blip>
          <a:stretch>
            <a:fillRect/>
          </a:stretch>
        </p:blipFill>
        <p:spPr>
          <a:xfrm>
            <a:off x="7765836" y="3648128"/>
            <a:ext cx="2761075" cy="1922275"/>
          </a:xfrm>
          <a:prstGeom prst="rect">
            <a:avLst/>
          </a:prstGeom>
          <a:noFill/>
          <a:ln>
            <a:noFill/>
          </a:ln>
        </p:spPr>
      </p:pic>
    </p:spTree>
    <p:extLst>
      <p:ext uri="{BB962C8B-B14F-4D97-AF65-F5344CB8AC3E}">
        <p14:creationId xmlns:p14="http://schemas.microsoft.com/office/powerpoint/2010/main" val="3961267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9B16EB-A1C1-4F64-8A27-EAC97E0D7D94}"/>
              </a:ext>
            </a:extLst>
          </p:cNvPr>
          <p:cNvSpPr>
            <a:spLocks noGrp="1"/>
          </p:cNvSpPr>
          <p:nvPr>
            <p:ph type="body" sz="quarter" idx="10"/>
          </p:nvPr>
        </p:nvSpPr>
        <p:spPr>
          <a:xfrm>
            <a:off x="615833" y="603396"/>
            <a:ext cx="7842367" cy="1486661"/>
          </a:xfrm>
        </p:spPr>
        <p:txBody>
          <a:bodyPr/>
          <a:lstStyle/>
          <a:p>
            <a:r>
              <a:rPr lang="en-US" dirty="0"/>
              <a:t>How a Grantmaker </a:t>
            </a:r>
            <a:br>
              <a:rPr lang="en-US" dirty="0"/>
            </a:br>
            <a:r>
              <a:rPr lang="en-US" dirty="0"/>
              <a:t>Defines an “Objective”</a:t>
            </a:r>
          </a:p>
        </p:txBody>
      </p:sp>
      <p:sp>
        <p:nvSpPr>
          <p:cNvPr id="3" name="Text Placeholder 2">
            <a:extLst>
              <a:ext uri="{FF2B5EF4-FFF2-40B4-BE49-F238E27FC236}">
                <a16:creationId xmlns:a16="http://schemas.microsoft.com/office/drawing/2014/main" id="{B66F8AB6-596F-40AF-8EF2-2D0E74FA5A73}"/>
              </a:ext>
            </a:extLst>
          </p:cNvPr>
          <p:cNvSpPr>
            <a:spLocks noGrp="1"/>
          </p:cNvSpPr>
          <p:nvPr>
            <p:ph type="body" sz="quarter" idx="11"/>
          </p:nvPr>
        </p:nvSpPr>
        <p:spPr>
          <a:xfrm>
            <a:off x="615833" y="2090057"/>
            <a:ext cx="3809210" cy="4033157"/>
          </a:xfrm>
        </p:spPr>
        <p:txBody>
          <a:bodyPr>
            <a:normAutofit/>
          </a:bodyPr>
          <a:lstStyle/>
          <a:p>
            <a:pPr marL="457200" lvl="1" indent="0">
              <a:buNone/>
            </a:pPr>
            <a:r>
              <a:rPr lang="en-US" sz="3200" b="1" i="1" u="sng" dirty="0"/>
              <a:t>S</a:t>
            </a:r>
            <a:r>
              <a:rPr lang="en-US" sz="3200" i="1" dirty="0"/>
              <a:t>pecific</a:t>
            </a:r>
          </a:p>
          <a:p>
            <a:pPr marL="465138" indent="0">
              <a:buNone/>
            </a:pPr>
            <a:endParaRPr lang="en-US" sz="1600" i="1" dirty="0"/>
          </a:p>
          <a:p>
            <a:pPr marL="457200" lvl="1" indent="0">
              <a:buNone/>
              <a:tabLst>
                <a:tab pos="3314700" algn="l"/>
              </a:tabLst>
            </a:pPr>
            <a:r>
              <a:rPr lang="en-US" sz="3200" b="1" i="1" u="sng" dirty="0"/>
              <a:t>M</a:t>
            </a:r>
            <a:r>
              <a:rPr lang="en-US" sz="3200" i="1" dirty="0"/>
              <a:t>easurable</a:t>
            </a:r>
          </a:p>
          <a:p>
            <a:pPr marL="465138" indent="0">
              <a:buNone/>
            </a:pPr>
            <a:endParaRPr lang="en-US" sz="1600" i="1" dirty="0"/>
          </a:p>
          <a:p>
            <a:pPr marL="457200" lvl="1" indent="0">
              <a:buNone/>
            </a:pPr>
            <a:r>
              <a:rPr lang="en-US" sz="3200" b="1" i="1" u="sng" dirty="0"/>
              <a:t>A</a:t>
            </a:r>
            <a:r>
              <a:rPr lang="en-US" sz="3200" i="1" dirty="0"/>
              <a:t>chievable</a:t>
            </a:r>
          </a:p>
          <a:p>
            <a:pPr marL="465138" indent="0">
              <a:buNone/>
            </a:pPr>
            <a:endParaRPr lang="en-US" sz="1600" i="1" dirty="0"/>
          </a:p>
          <a:p>
            <a:pPr marL="457200" lvl="1" indent="0">
              <a:buNone/>
            </a:pPr>
            <a:r>
              <a:rPr lang="en-US" sz="3200" b="1" i="1" u="sng" dirty="0"/>
              <a:t>R</a:t>
            </a:r>
            <a:r>
              <a:rPr lang="en-US" sz="3200" i="1" dirty="0"/>
              <a:t>ealistic</a:t>
            </a:r>
          </a:p>
          <a:p>
            <a:pPr marL="465138" indent="0">
              <a:buNone/>
            </a:pPr>
            <a:endParaRPr lang="en-US" sz="1600" i="1" dirty="0"/>
          </a:p>
          <a:p>
            <a:pPr marL="457200" lvl="1" indent="0">
              <a:buNone/>
            </a:pPr>
            <a:r>
              <a:rPr lang="en-US" sz="3200" b="1" i="1" u="sng" dirty="0"/>
              <a:t>T</a:t>
            </a:r>
            <a:r>
              <a:rPr lang="en-US" sz="3200" i="1" dirty="0"/>
              <a:t>ime-bound</a:t>
            </a:r>
          </a:p>
          <a:p>
            <a:pPr marL="0" indent="0">
              <a:buNone/>
            </a:pPr>
            <a:endParaRPr lang="en-US" sz="4400" dirty="0"/>
          </a:p>
        </p:txBody>
      </p:sp>
    </p:spTree>
    <p:extLst>
      <p:ext uri="{BB962C8B-B14F-4D97-AF65-F5344CB8AC3E}">
        <p14:creationId xmlns:p14="http://schemas.microsoft.com/office/powerpoint/2010/main" val="1890233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33734-D691-49AB-94A4-315F7456BB12}"/>
              </a:ext>
            </a:extLst>
          </p:cNvPr>
          <p:cNvSpPr>
            <a:spLocks noGrp="1"/>
          </p:cNvSpPr>
          <p:nvPr>
            <p:ph type="body" sz="quarter" idx="10"/>
          </p:nvPr>
        </p:nvSpPr>
        <p:spPr>
          <a:xfrm>
            <a:off x="615833" y="603396"/>
            <a:ext cx="6291263" cy="935844"/>
          </a:xfrm>
        </p:spPr>
        <p:txBody>
          <a:bodyPr/>
          <a:lstStyle/>
          <a:p>
            <a:r>
              <a:rPr lang="en-US" dirty="0"/>
              <a:t>S.M.A.R.T. Objective </a:t>
            </a:r>
          </a:p>
        </p:txBody>
      </p:sp>
      <p:sp>
        <p:nvSpPr>
          <p:cNvPr id="3" name="Text Placeholder 2">
            <a:extLst>
              <a:ext uri="{FF2B5EF4-FFF2-40B4-BE49-F238E27FC236}">
                <a16:creationId xmlns:a16="http://schemas.microsoft.com/office/drawing/2014/main" id="{1808F8FF-9D90-493A-95A8-82AF663EE08C}"/>
              </a:ext>
            </a:extLst>
          </p:cNvPr>
          <p:cNvSpPr>
            <a:spLocks noGrp="1"/>
          </p:cNvSpPr>
          <p:nvPr>
            <p:ph type="body" sz="quarter" idx="11"/>
          </p:nvPr>
        </p:nvSpPr>
        <p:spPr>
          <a:xfrm>
            <a:off x="615833" y="2670176"/>
            <a:ext cx="8413867" cy="3746954"/>
          </a:xfrm>
        </p:spPr>
        <p:txBody>
          <a:bodyPr>
            <a:noAutofit/>
          </a:bodyPr>
          <a:lstStyle/>
          <a:p>
            <a:pPr marL="457200" lvl="1" indent="0">
              <a:buNone/>
            </a:pPr>
            <a:r>
              <a:rPr lang="en-US" sz="3000" b="1" i="1" u="sng" dirty="0"/>
              <a:t>S</a:t>
            </a:r>
            <a:r>
              <a:rPr lang="en-US" sz="3000" i="1" dirty="0"/>
              <a:t>pecific		</a:t>
            </a:r>
            <a:r>
              <a:rPr lang="en-US" sz="3000" dirty="0"/>
              <a:t>Which math skills?</a:t>
            </a:r>
            <a:endParaRPr lang="en-US" sz="3000" i="1" dirty="0"/>
          </a:p>
          <a:p>
            <a:pPr marL="457200" lvl="1" indent="0">
              <a:buNone/>
            </a:pPr>
            <a:r>
              <a:rPr lang="en-US" sz="3000" b="1" i="1" u="sng" dirty="0"/>
              <a:t>M</a:t>
            </a:r>
            <a:r>
              <a:rPr lang="en-US" sz="3000" i="1" dirty="0"/>
              <a:t>easurable</a:t>
            </a:r>
            <a:r>
              <a:rPr lang="en-US" sz="3000" b="1" i="1" dirty="0"/>
              <a:t>	</a:t>
            </a:r>
            <a:r>
              <a:rPr lang="en-US" sz="3000" dirty="0"/>
              <a:t>What percentage increase?</a:t>
            </a:r>
          </a:p>
          <a:p>
            <a:pPr marL="457200" lvl="1" indent="0">
              <a:buNone/>
            </a:pPr>
            <a:r>
              <a:rPr lang="en-US" sz="3000" b="1" i="1" u="sng" dirty="0"/>
              <a:t>A</a:t>
            </a:r>
            <a:r>
              <a:rPr lang="en-US" sz="3000" i="1" dirty="0"/>
              <a:t>chievable	</a:t>
            </a:r>
            <a:r>
              <a:rPr lang="en-US" sz="3000" dirty="0"/>
              <a:t>Do we have the resources, </a:t>
            </a:r>
          </a:p>
          <a:p>
            <a:pPr marL="457200" lvl="1" indent="0">
              <a:buNone/>
            </a:pPr>
            <a:r>
              <a:rPr lang="en-US" sz="3000" dirty="0"/>
              <a:t>			capacity, and commitment?</a:t>
            </a:r>
          </a:p>
          <a:p>
            <a:pPr marL="457200" lvl="1" indent="0">
              <a:buNone/>
            </a:pPr>
            <a:r>
              <a:rPr lang="en-US" sz="3000" b="1" i="1" u="sng" dirty="0"/>
              <a:t>R</a:t>
            </a:r>
            <a:r>
              <a:rPr lang="en-US" sz="3000" i="1" dirty="0"/>
              <a:t>ealistic		</a:t>
            </a:r>
            <a:r>
              <a:rPr lang="en-US" sz="3000" dirty="0"/>
              <a:t>Can we narrow the scope? Is it </a:t>
            </a:r>
          </a:p>
          <a:p>
            <a:pPr marL="457200" lvl="1" indent="0">
              <a:buNone/>
            </a:pPr>
            <a:r>
              <a:rPr lang="en-US" sz="3000" dirty="0"/>
              <a:t>			actually two objectives?</a:t>
            </a:r>
            <a:endParaRPr lang="en-US" sz="3000" b="1" u="sng" dirty="0"/>
          </a:p>
          <a:p>
            <a:pPr marL="457200" lvl="1" indent="0">
              <a:buNone/>
            </a:pPr>
            <a:r>
              <a:rPr lang="en-US" sz="3000" b="1" i="1" u="sng" dirty="0"/>
              <a:t>T</a:t>
            </a:r>
            <a:r>
              <a:rPr lang="en-US" sz="3000" i="1" dirty="0"/>
              <a:t>ime-bound 	</a:t>
            </a:r>
            <a:r>
              <a:rPr lang="en-US" sz="3000" dirty="0"/>
              <a:t>When will this change take place?</a:t>
            </a:r>
          </a:p>
        </p:txBody>
      </p:sp>
      <p:sp>
        <p:nvSpPr>
          <p:cNvPr id="8" name="Text Placeholder 2">
            <a:extLst>
              <a:ext uri="{FF2B5EF4-FFF2-40B4-BE49-F238E27FC236}">
                <a16:creationId xmlns:a16="http://schemas.microsoft.com/office/drawing/2014/main" id="{2B0724F9-026A-4BE6-A27B-0CB76219FCC0}"/>
              </a:ext>
            </a:extLst>
          </p:cNvPr>
          <p:cNvSpPr txBox="1">
            <a:spLocks/>
          </p:cNvSpPr>
          <p:nvPr/>
        </p:nvSpPr>
        <p:spPr>
          <a:xfrm>
            <a:off x="615833" y="1539240"/>
            <a:ext cx="6536081" cy="4715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rgbClr val="0D61F5"/>
                </a:solidFill>
                <a:latin typeface="PBS Sans" panose="020B05030304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61F5"/>
                </a:solidFill>
                <a:latin typeface="PBS Sans" panose="020B05030304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61F5"/>
                </a:solidFill>
                <a:latin typeface="PBS Sans" panose="020B05030304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61F5"/>
                </a:solidFill>
                <a:latin typeface="PBS Sans" panose="020B05030304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61F5"/>
                </a:solidFill>
                <a:latin typeface="PBS Sans" panose="020B05030304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t>Increase parents’ math positivity and confidence in teaching math at home. </a:t>
            </a:r>
          </a:p>
        </p:txBody>
      </p:sp>
    </p:spTree>
    <p:extLst>
      <p:ext uri="{BB962C8B-B14F-4D97-AF65-F5344CB8AC3E}">
        <p14:creationId xmlns:p14="http://schemas.microsoft.com/office/powerpoint/2010/main" val="969331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AF93826B-F68E-4431-B8FC-FD7EABD56184}"/>
              </a:ext>
            </a:extLst>
          </p:cNvPr>
          <p:cNvPicPr>
            <a:picLocks noGrp="1" noChangeAspect="1"/>
          </p:cNvPicPr>
          <p:nvPr>
            <p:ph type="pic" sz="quarter" idx="18"/>
          </p:nvPr>
        </p:nvPicPr>
        <p:blipFill rotWithShape="1">
          <a:blip r:embed="rId3"/>
          <a:srcRect l="53261" t="522" r="7871" b="-522"/>
          <a:stretch/>
        </p:blipFill>
        <p:spPr>
          <a:xfrm>
            <a:off x="7437233" y="-18289"/>
            <a:ext cx="4776337" cy="6912392"/>
          </a:xfrm>
        </p:spPr>
      </p:pic>
      <p:sp>
        <p:nvSpPr>
          <p:cNvPr id="3" name="Text Placeholder 4">
            <a:extLst>
              <a:ext uri="{FF2B5EF4-FFF2-40B4-BE49-F238E27FC236}">
                <a16:creationId xmlns:a16="http://schemas.microsoft.com/office/drawing/2014/main" id="{BBFA4F1B-8A5C-4AC2-8518-4CE40EDDEA59}"/>
              </a:ext>
            </a:extLst>
          </p:cNvPr>
          <p:cNvSpPr>
            <a:spLocks noGrp="1"/>
          </p:cNvSpPr>
          <p:nvPr>
            <p:ph type="body" sz="quarter" idx="11"/>
          </p:nvPr>
        </p:nvSpPr>
        <p:spPr>
          <a:xfrm>
            <a:off x="615834" y="1994262"/>
            <a:ext cx="6821399" cy="3959997"/>
          </a:xfrm>
        </p:spPr>
        <p:txBody>
          <a:bodyPr>
            <a:normAutofit/>
          </a:bodyPr>
          <a:lstStyle/>
          <a:p>
            <a:pPr>
              <a:buNone/>
            </a:pPr>
            <a:r>
              <a:rPr lang="en-US" sz="3200" i="1" dirty="0"/>
              <a:t>Over the course of the grant period, parents of children ages 2-5 who participate in Family Math workshops will have an average increase in math confidence of 10 percentage points (from a baseline of 5% to a target of 15%).</a:t>
            </a:r>
          </a:p>
        </p:txBody>
      </p:sp>
      <p:sp>
        <p:nvSpPr>
          <p:cNvPr id="4" name="Text Placeholder 1">
            <a:extLst>
              <a:ext uri="{FF2B5EF4-FFF2-40B4-BE49-F238E27FC236}">
                <a16:creationId xmlns:a16="http://schemas.microsoft.com/office/drawing/2014/main" id="{09AC2332-5436-4BE4-9C4B-9A825A7B5125}"/>
              </a:ext>
            </a:extLst>
          </p:cNvPr>
          <p:cNvSpPr txBox="1">
            <a:spLocks/>
          </p:cNvSpPr>
          <p:nvPr/>
        </p:nvSpPr>
        <p:spPr>
          <a:xfrm>
            <a:off x="615833" y="603396"/>
            <a:ext cx="6882247" cy="13908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0" kern="1200">
                <a:solidFill>
                  <a:srgbClr val="0D61F5"/>
                </a:solidFill>
                <a:latin typeface="PBS Sans" panose="020B05030304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BS Sans" panose="020B05030304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BS Sans" panose="020B05030304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BS Sans" panose="020B05030304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BS Sans" panose="020B05030304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Example from Family Math:</a:t>
            </a:r>
            <a:br>
              <a:rPr lang="en-US" b="1" dirty="0">
                <a:solidFill>
                  <a:schemeClr val="bg1"/>
                </a:solidFill>
              </a:rPr>
            </a:br>
            <a:r>
              <a:rPr lang="en-US" b="1" dirty="0">
                <a:solidFill>
                  <a:schemeClr val="bg1"/>
                </a:solidFill>
              </a:rPr>
              <a:t>Sample Objective</a:t>
            </a:r>
          </a:p>
        </p:txBody>
      </p:sp>
    </p:spTree>
    <p:extLst>
      <p:ext uri="{BB962C8B-B14F-4D97-AF65-F5344CB8AC3E}">
        <p14:creationId xmlns:p14="http://schemas.microsoft.com/office/powerpoint/2010/main" val="2702122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33734-D691-49AB-94A4-315F7456BB12}"/>
              </a:ext>
            </a:extLst>
          </p:cNvPr>
          <p:cNvSpPr>
            <a:spLocks noGrp="1"/>
          </p:cNvSpPr>
          <p:nvPr>
            <p:ph type="body" sz="quarter" idx="10"/>
          </p:nvPr>
        </p:nvSpPr>
        <p:spPr>
          <a:xfrm>
            <a:off x="615833" y="603395"/>
            <a:ext cx="6291263" cy="1013133"/>
          </a:xfrm>
        </p:spPr>
        <p:txBody>
          <a:bodyPr/>
          <a:lstStyle/>
          <a:p>
            <a:r>
              <a:rPr lang="en-US" dirty="0"/>
              <a:t>Tips for Writing Objectives</a:t>
            </a:r>
          </a:p>
        </p:txBody>
      </p:sp>
      <p:sp>
        <p:nvSpPr>
          <p:cNvPr id="5" name="Text Placeholder 4">
            <a:extLst>
              <a:ext uri="{FF2B5EF4-FFF2-40B4-BE49-F238E27FC236}">
                <a16:creationId xmlns:a16="http://schemas.microsoft.com/office/drawing/2014/main" id="{3D660944-77CC-4756-A2B1-C3B7A29DDEE4}"/>
              </a:ext>
            </a:extLst>
          </p:cNvPr>
          <p:cNvSpPr>
            <a:spLocks noGrp="1"/>
          </p:cNvSpPr>
          <p:nvPr>
            <p:ph type="body" sz="quarter" idx="11"/>
          </p:nvPr>
        </p:nvSpPr>
        <p:spPr>
          <a:xfrm>
            <a:off x="615833" y="1616529"/>
            <a:ext cx="6910382" cy="4474028"/>
          </a:xfrm>
        </p:spPr>
        <p:txBody>
          <a:bodyPr>
            <a:noAutofit/>
          </a:bodyPr>
          <a:lstStyle/>
          <a:p>
            <a:pPr marL="571500" lvl="1" indent="-571500"/>
            <a:r>
              <a:rPr lang="en-US" sz="3200" dirty="0"/>
              <a:t>Develop program objectives instead of grant objectives.</a:t>
            </a:r>
          </a:p>
          <a:p>
            <a:pPr marL="571500" lvl="1" indent="-571500"/>
            <a:r>
              <a:rPr lang="en-US" sz="3200" dirty="0"/>
              <a:t>Keep the reporting process in mind.</a:t>
            </a:r>
          </a:p>
          <a:p>
            <a:pPr marL="571500" lvl="1" indent="-571500"/>
            <a:r>
              <a:rPr lang="en-US" sz="3200" dirty="0"/>
              <a:t>Be honest about capacity limitations.</a:t>
            </a:r>
          </a:p>
          <a:p>
            <a:pPr marL="571500" lvl="1" indent="-571500"/>
            <a:r>
              <a:rPr lang="en-US" sz="3200" dirty="0"/>
              <a:t>Prioritize feasibility and accuracy over aspirational objectives.</a:t>
            </a:r>
          </a:p>
          <a:p>
            <a:pPr marL="571500" lvl="1" indent="-571500"/>
            <a:r>
              <a:rPr lang="en-US" sz="3200" dirty="0"/>
              <a:t>Not achieving an objective is a learning opportunity.</a:t>
            </a:r>
          </a:p>
        </p:txBody>
      </p:sp>
    </p:spTree>
    <p:extLst>
      <p:ext uri="{BB962C8B-B14F-4D97-AF65-F5344CB8AC3E}">
        <p14:creationId xmlns:p14="http://schemas.microsoft.com/office/powerpoint/2010/main" val="3065667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72D5FB-E7F4-4A3D-971B-045615A9F6E4}"/>
              </a:ext>
            </a:extLst>
          </p:cNvPr>
          <p:cNvSpPr>
            <a:spLocks noGrp="1"/>
          </p:cNvSpPr>
          <p:nvPr>
            <p:ph type="body" sz="quarter" idx="11"/>
          </p:nvPr>
        </p:nvSpPr>
        <p:spPr>
          <a:xfrm>
            <a:off x="615833" y="1616529"/>
            <a:ext cx="6813667" cy="4187825"/>
          </a:xfrm>
        </p:spPr>
        <p:txBody>
          <a:bodyPr>
            <a:normAutofit/>
          </a:bodyPr>
          <a:lstStyle/>
          <a:p>
            <a:pPr marL="914400" indent="-457200">
              <a:buFont typeface="+mj-lt"/>
              <a:buAutoNum type="romanUcPeriod"/>
            </a:pPr>
            <a:r>
              <a:rPr lang="en-US" sz="3200" dirty="0"/>
              <a:t>Introduction</a:t>
            </a:r>
          </a:p>
          <a:p>
            <a:pPr marL="914400" indent="-457200">
              <a:buFont typeface="+mj-lt"/>
              <a:buAutoNum type="romanUcPeriod"/>
              <a:tabLst>
                <a:tab pos="406400" algn="l"/>
              </a:tabLst>
            </a:pPr>
            <a:endParaRPr lang="en-US" sz="1200" b="1" dirty="0"/>
          </a:p>
          <a:p>
            <a:pPr marL="914400" indent="-457200">
              <a:buFont typeface="+mj-lt"/>
              <a:buAutoNum type="romanUcPeriod"/>
              <a:tabLst>
                <a:tab pos="406400" algn="l"/>
              </a:tabLst>
            </a:pPr>
            <a:r>
              <a:rPr lang="en-US" sz="3200" b="1" dirty="0"/>
              <a:t>Building an Application for </a:t>
            </a:r>
            <a:br>
              <a:rPr lang="en-US" sz="3200" b="1" dirty="0"/>
            </a:br>
            <a:r>
              <a:rPr lang="en-US" sz="3200" b="1" dirty="0"/>
              <a:t>Family Math</a:t>
            </a:r>
          </a:p>
          <a:p>
            <a:pPr marL="1371600" lvl="1" indent="-457200">
              <a:lnSpc>
                <a:spcPct val="100000"/>
              </a:lnSpc>
            </a:pPr>
            <a:r>
              <a:rPr lang="en-US" sz="3200" dirty="0"/>
              <a:t>Objectives</a:t>
            </a:r>
          </a:p>
          <a:p>
            <a:pPr marL="1371600" lvl="1" indent="-457200">
              <a:lnSpc>
                <a:spcPct val="100000"/>
              </a:lnSpc>
            </a:pPr>
            <a:r>
              <a:rPr lang="en-US" sz="3200" u="sng" dirty="0"/>
              <a:t>Evaluation Plan</a:t>
            </a:r>
          </a:p>
          <a:p>
            <a:pPr marL="914400" indent="-457200">
              <a:buFont typeface="+mj-lt"/>
              <a:buAutoNum type="romanUcPeriod"/>
            </a:pPr>
            <a:endParaRPr lang="en-US" sz="1200" dirty="0"/>
          </a:p>
          <a:p>
            <a:pPr marL="914400" indent="-457200">
              <a:buFont typeface="+mj-lt"/>
              <a:buAutoNum type="romanUcPeriod"/>
            </a:pPr>
            <a:r>
              <a:rPr lang="en-US" sz="3200" dirty="0"/>
              <a:t>Q&amp;A</a:t>
            </a:r>
          </a:p>
        </p:txBody>
      </p:sp>
    </p:spTree>
    <p:extLst>
      <p:ext uri="{BB962C8B-B14F-4D97-AF65-F5344CB8AC3E}">
        <p14:creationId xmlns:p14="http://schemas.microsoft.com/office/powerpoint/2010/main" val="101409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810EE7-AEBE-4F04-8407-E7A19751CBC9}"/>
              </a:ext>
            </a:extLst>
          </p:cNvPr>
          <p:cNvSpPr>
            <a:spLocks noGrp="1"/>
          </p:cNvSpPr>
          <p:nvPr>
            <p:ph type="body" sz="quarter" idx="10"/>
          </p:nvPr>
        </p:nvSpPr>
        <p:spPr>
          <a:xfrm>
            <a:off x="615833" y="603395"/>
            <a:ext cx="6882247" cy="1013133"/>
          </a:xfrm>
        </p:spPr>
        <p:txBody>
          <a:bodyPr/>
          <a:lstStyle/>
          <a:p>
            <a:r>
              <a:rPr lang="en-US" dirty="0"/>
              <a:t>Evaluation Plan</a:t>
            </a:r>
          </a:p>
        </p:txBody>
      </p:sp>
      <p:sp>
        <p:nvSpPr>
          <p:cNvPr id="3" name="Text Placeholder 2">
            <a:extLst>
              <a:ext uri="{FF2B5EF4-FFF2-40B4-BE49-F238E27FC236}">
                <a16:creationId xmlns:a16="http://schemas.microsoft.com/office/drawing/2014/main" id="{DC72D5FB-E7F4-4A3D-971B-045615A9F6E4}"/>
              </a:ext>
            </a:extLst>
          </p:cNvPr>
          <p:cNvSpPr>
            <a:spLocks noGrp="1"/>
          </p:cNvSpPr>
          <p:nvPr>
            <p:ph type="body" sz="quarter" idx="11"/>
          </p:nvPr>
        </p:nvSpPr>
        <p:spPr>
          <a:xfrm>
            <a:off x="615834" y="1616528"/>
            <a:ext cx="6829996" cy="4187825"/>
          </a:xfrm>
        </p:spPr>
        <p:txBody>
          <a:bodyPr>
            <a:noAutofit/>
          </a:bodyPr>
          <a:lstStyle/>
          <a:p>
            <a:pPr marL="457200" lvl="1" indent="-457200"/>
            <a:r>
              <a:rPr lang="en-US" sz="3200" dirty="0"/>
              <a:t>How will we know that the objective </a:t>
            </a:r>
            <a:br>
              <a:rPr lang="en-US" sz="3200" dirty="0"/>
            </a:br>
            <a:r>
              <a:rPr lang="en-US" sz="3200" dirty="0"/>
              <a:t>has been achieved?</a:t>
            </a:r>
          </a:p>
          <a:p>
            <a:pPr marL="457200" lvl="1" indent="-457200"/>
            <a:r>
              <a:rPr lang="en-US" sz="3200" dirty="0"/>
              <a:t>What constitutes meaningful </a:t>
            </a:r>
            <a:br>
              <a:rPr lang="en-US" sz="3200" dirty="0"/>
            </a:br>
            <a:r>
              <a:rPr lang="en-US" sz="3200" dirty="0"/>
              <a:t>metrics for success? </a:t>
            </a:r>
          </a:p>
          <a:p>
            <a:pPr marL="457200" lvl="1" indent="-457200"/>
            <a:r>
              <a:rPr lang="en-US" sz="3200" dirty="0"/>
              <a:t>What data and information are already being collected? </a:t>
            </a:r>
          </a:p>
          <a:p>
            <a:pPr marL="457200" lvl="1" indent="-457200"/>
            <a:r>
              <a:rPr lang="en-US" sz="3200" dirty="0"/>
              <a:t>Is there additional feedback that would help to evaluate the program?</a:t>
            </a:r>
          </a:p>
        </p:txBody>
      </p:sp>
    </p:spTree>
    <p:extLst>
      <p:ext uri="{BB962C8B-B14F-4D97-AF65-F5344CB8AC3E}">
        <p14:creationId xmlns:p14="http://schemas.microsoft.com/office/powerpoint/2010/main" val="618027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810EE7-AEBE-4F04-8407-E7A19751CBC9}"/>
              </a:ext>
            </a:extLst>
          </p:cNvPr>
          <p:cNvSpPr>
            <a:spLocks noGrp="1"/>
          </p:cNvSpPr>
          <p:nvPr>
            <p:ph type="body" sz="quarter" idx="10"/>
          </p:nvPr>
        </p:nvSpPr>
        <p:spPr>
          <a:xfrm>
            <a:off x="615833" y="603395"/>
            <a:ext cx="6882247" cy="980475"/>
          </a:xfrm>
        </p:spPr>
        <p:txBody>
          <a:bodyPr/>
          <a:lstStyle/>
          <a:p>
            <a:r>
              <a:rPr lang="en-US" dirty="0"/>
              <a:t>Opportunities for Evaluation</a:t>
            </a:r>
          </a:p>
        </p:txBody>
      </p:sp>
      <p:sp>
        <p:nvSpPr>
          <p:cNvPr id="3" name="Text Placeholder 2">
            <a:extLst>
              <a:ext uri="{FF2B5EF4-FFF2-40B4-BE49-F238E27FC236}">
                <a16:creationId xmlns:a16="http://schemas.microsoft.com/office/drawing/2014/main" id="{DC72D5FB-E7F4-4A3D-971B-045615A9F6E4}"/>
              </a:ext>
            </a:extLst>
          </p:cNvPr>
          <p:cNvSpPr>
            <a:spLocks noGrp="1"/>
          </p:cNvSpPr>
          <p:nvPr>
            <p:ph type="body" sz="quarter" idx="11"/>
          </p:nvPr>
        </p:nvSpPr>
        <p:spPr>
          <a:xfrm>
            <a:off x="615833" y="1583870"/>
            <a:ext cx="6882247" cy="4555673"/>
          </a:xfrm>
        </p:spPr>
        <p:txBody>
          <a:bodyPr>
            <a:noAutofit/>
          </a:bodyPr>
          <a:lstStyle/>
          <a:p>
            <a:pPr marL="457200" lvl="1" indent="-457200"/>
            <a:r>
              <a:rPr lang="en-US" sz="3200" dirty="0"/>
              <a:t>Attendance and completion rates</a:t>
            </a:r>
          </a:p>
          <a:p>
            <a:pPr marL="457200" lvl="1" indent="-457200"/>
            <a:r>
              <a:rPr lang="en-US" sz="3200" dirty="0"/>
              <a:t>Pre/post, interim, and follow-up surveys </a:t>
            </a:r>
          </a:p>
          <a:p>
            <a:pPr marL="457200" lvl="1" indent="-457200"/>
            <a:r>
              <a:rPr lang="en-US" sz="3200" dirty="0"/>
              <a:t>Online polls</a:t>
            </a:r>
          </a:p>
          <a:p>
            <a:pPr marL="457200" lvl="1" indent="-457200"/>
            <a:r>
              <a:rPr lang="en-US" sz="3200" dirty="0"/>
              <a:t>Interviews, open ended questions,</a:t>
            </a:r>
            <a:br>
              <a:rPr lang="en-US" sz="3200" dirty="0"/>
            </a:br>
            <a:r>
              <a:rPr lang="en-US" sz="3200" dirty="0"/>
              <a:t>and focus groups</a:t>
            </a:r>
          </a:p>
          <a:p>
            <a:pPr marL="457200" lvl="1" indent="-457200"/>
            <a:r>
              <a:rPr lang="en-US" sz="3200" dirty="0"/>
              <a:t>Viewership on-air and via streaming</a:t>
            </a:r>
          </a:p>
          <a:p>
            <a:pPr marL="457200" lvl="1" indent="-457200"/>
            <a:r>
              <a:rPr lang="en-US" sz="3200" dirty="0"/>
              <a:t>Digital analytics</a:t>
            </a:r>
          </a:p>
          <a:p>
            <a:pPr marL="457200" lvl="1" indent="-457200"/>
            <a:r>
              <a:rPr lang="en-US" sz="3200" dirty="0"/>
              <a:t>Demographic information</a:t>
            </a:r>
          </a:p>
        </p:txBody>
      </p:sp>
    </p:spTree>
    <p:extLst>
      <p:ext uri="{BB962C8B-B14F-4D97-AF65-F5344CB8AC3E}">
        <p14:creationId xmlns:p14="http://schemas.microsoft.com/office/powerpoint/2010/main" val="464113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D80DF00-C722-4CE1-B01F-FA5371B84E3A}"/>
              </a:ext>
            </a:extLst>
          </p:cNvPr>
          <p:cNvPicPr>
            <a:picLocks noGrp="1" noChangeAspect="1"/>
          </p:cNvPicPr>
          <p:nvPr>
            <p:ph type="pic" sz="quarter" idx="18"/>
          </p:nvPr>
        </p:nvPicPr>
        <p:blipFill>
          <a:blip r:embed="rId3"/>
          <a:srcRect l="30574" r="30574"/>
          <a:stretch>
            <a:fillRect/>
          </a:stretch>
        </p:blipFill>
        <p:spPr/>
      </p:pic>
      <p:sp>
        <p:nvSpPr>
          <p:cNvPr id="15" name="Text Placeholder 1">
            <a:extLst>
              <a:ext uri="{FF2B5EF4-FFF2-40B4-BE49-F238E27FC236}">
                <a16:creationId xmlns:a16="http://schemas.microsoft.com/office/drawing/2014/main" id="{157390A3-CD2B-4ED8-B63D-560F9E21201C}"/>
              </a:ext>
            </a:extLst>
          </p:cNvPr>
          <p:cNvSpPr>
            <a:spLocks noGrp="1"/>
          </p:cNvSpPr>
          <p:nvPr>
            <p:ph type="body" sz="quarter" idx="10"/>
          </p:nvPr>
        </p:nvSpPr>
        <p:spPr>
          <a:xfrm>
            <a:off x="615833" y="603395"/>
            <a:ext cx="6882247" cy="1437675"/>
          </a:xfrm>
        </p:spPr>
        <p:txBody>
          <a:bodyPr>
            <a:noAutofit/>
          </a:bodyPr>
          <a:lstStyle/>
          <a:p>
            <a:r>
              <a:rPr lang="en-US" sz="4000" dirty="0"/>
              <a:t>Example from Family Math:</a:t>
            </a:r>
            <a:br>
              <a:rPr lang="en-US" sz="4000" dirty="0"/>
            </a:br>
            <a:r>
              <a:rPr lang="en-US" sz="4000" dirty="0"/>
              <a:t>Evaluation Plan</a:t>
            </a:r>
          </a:p>
        </p:txBody>
      </p:sp>
      <p:sp>
        <p:nvSpPr>
          <p:cNvPr id="16" name="Text Placeholder 2">
            <a:extLst>
              <a:ext uri="{FF2B5EF4-FFF2-40B4-BE49-F238E27FC236}">
                <a16:creationId xmlns:a16="http://schemas.microsoft.com/office/drawing/2014/main" id="{0395E7FB-523A-41F9-9770-580C8BC83C5E}"/>
              </a:ext>
            </a:extLst>
          </p:cNvPr>
          <p:cNvSpPr txBox="1">
            <a:spLocks/>
          </p:cNvSpPr>
          <p:nvPr/>
        </p:nvSpPr>
        <p:spPr>
          <a:xfrm>
            <a:off x="615833" y="2041070"/>
            <a:ext cx="7273798" cy="42269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rgbClr val="0D61F5"/>
                </a:solidFill>
                <a:latin typeface="PBS Sans" panose="020B05030304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61F5"/>
                </a:solidFill>
                <a:latin typeface="PBS Sans" panose="020B05030304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61F5"/>
                </a:solidFill>
                <a:latin typeface="PBS Sans" panose="020B05030304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61F5"/>
                </a:solidFill>
                <a:latin typeface="PBS Sans" panose="020B05030304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61F5"/>
                </a:solidFill>
                <a:latin typeface="PBS Sans" panose="020B05030304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3000" i="1" dirty="0">
                <a:solidFill>
                  <a:schemeClr val="bg1"/>
                </a:solidFill>
              </a:rPr>
              <a:t>By the end of the grant period, PMGSC will measure an increase in parents’ confidence in their ability to help their child with specific early math concepts such as shapes, spatial sense, measurement, and counting.</a:t>
            </a:r>
          </a:p>
          <a:p>
            <a:pPr marL="457200" lvl="1" indent="0">
              <a:buNone/>
            </a:pPr>
            <a:endParaRPr lang="en-US" sz="1200" i="1" dirty="0">
              <a:solidFill>
                <a:schemeClr val="bg1"/>
              </a:solidFill>
            </a:endParaRPr>
          </a:p>
          <a:p>
            <a:pPr marL="0" lvl="1" indent="0">
              <a:buNone/>
            </a:pPr>
            <a:r>
              <a:rPr lang="en-US" sz="3000" i="1" dirty="0">
                <a:solidFill>
                  <a:schemeClr val="bg1"/>
                </a:solidFill>
              </a:rPr>
              <a:t>Program evaluation will include paired two-tailed t-tests to assess whether there was a statistically significant difference in responses from before and after workshop participation. </a:t>
            </a:r>
          </a:p>
        </p:txBody>
      </p:sp>
    </p:spTree>
    <p:extLst>
      <p:ext uri="{BB962C8B-B14F-4D97-AF65-F5344CB8AC3E}">
        <p14:creationId xmlns:p14="http://schemas.microsoft.com/office/powerpoint/2010/main" val="566771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33734-D691-49AB-94A4-315F7456BB12}"/>
              </a:ext>
            </a:extLst>
          </p:cNvPr>
          <p:cNvSpPr>
            <a:spLocks noGrp="1"/>
          </p:cNvSpPr>
          <p:nvPr>
            <p:ph type="body" sz="quarter" idx="10"/>
          </p:nvPr>
        </p:nvSpPr>
        <p:spPr>
          <a:xfrm>
            <a:off x="615833" y="603396"/>
            <a:ext cx="6440287" cy="1454004"/>
          </a:xfrm>
        </p:spPr>
        <p:txBody>
          <a:bodyPr/>
          <a:lstStyle/>
          <a:p>
            <a:r>
              <a:rPr lang="en-US" dirty="0"/>
              <a:t>Example from Family Math: The Feedback Loop</a:t>
            </a:r>
          </a:p>
        </p:txBody>
      </p:sp>
      <p:graphicFrame>
        <p:nvGraphicFramePr>
          <p:cNvPr id="3" name="Diagram 2">
            <a:extLst>
              <a:ext uri="{FF2B5EF4-FFF2-40B4-BE49-F238E27FC236}">
                <a16:creationId xmlns:a16="http://schemas.microsoft.com/office/drawing/2014/main" id="{E1A347E0-ED84-429C-B71E-23CF8AE9E766}"/>
              </a:ext>
            </a:extLst>
          </p:cNvPr>
          <p:cNvGraphicFramePr/>
          <p:nvPr>
            <p:extLst>
              <p:ext uri="{D42A27DB-BD31-4B8C-83A1-F6EECF244321}">
                <p14:modId xmlns:p14="http://schemas.microsoft.com/office/powerpoint/2010/main" val="4196247581"/>
              </p:ext>
            </p:extLst>
          </p:nvPr>
        </p:nvGraphicFramePr>
        <p:xfrm>
          <a:off x="615833" y="1887415"/>
          <a:ext cx="6440288" cy="4712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7707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33734-D691-49AB-94A4-315F7456BB12}"/>
              </a:ext>
            </a:extLst>
          </p:cNvPr>
          <p:cNvSpPr>
            <a:spLocks noGrp="1"/>
          </p:cNvSpPr>
          <p:nvPr>
            <p:ph type="body" sz="quarter" idx="10"/>
          </p:nvPr>
        </p:nvSpPr>
        <p:spPr>
          <a:xfrm>
            <a:off x="615834" y="603395"/>
            <a:ext cx="6666710" cy="1143343"/>
          </a:xfrm>
        </p:spPr>
        <p:txBody>
          <a:bodyPr/>
          <a:lstStyle/>
          <a:p>
            <a:r>
              <a:rPr lang="en-US" dirty="0"/>
              <a:t>Ideas for Strengthening Evaluation</a:t>
            </a:r>
          </a:p>
        </p:txBody>
      </p:sp>
      <p:sp>
        <p:nvSpPr>
          <p:cNvPr id="5" name="Text Placeholder 4">
            <a:extLst>
              <a:ext uri="{FF2B5EF4-FFF2-40B4-BE49-F238E27FC236}">
                <a16:creationId xmlns:a16="http://schemas.microsoft.com/office/drawing/2014/main" id="{3D660944-77CC-4756-A2B1-C3B7A29DDEE4}"/>
              </a:ext>
            </a:extLst>
          </p:cNvPr>
          <p:cNvSpPr>
            <a:spLocks noGrp="1"/>
          </p:cNvSpPr>
          <p:nvPr>
            <p:ph type="body" sz="quarter" idx="11"/>
          </p:nvPr>
        </p:nvSpPr>
        <p:spPr>
          <a:xfrm>
            <a:off x="615834" y="1925387"/>
            <a:ext cx="6829995" cy="4187824"/>
          </a:xfrm>
        </p:spPr>
        <p:txBody>
          <a:bodyPr>
            <a:noAutofit/>
          </a:bodyPr>
          <a:lstStyle/>
          <a:p>
            <a:pPr marL="457200" lvl="1" indent="-457200"/>
            <a:r>
              <a:rPr lang="en-US" sz="3000" dirty="0"/>
              <a:t>Include research and evaluation line item in program budgets</a:t>
            </a:r>
          </a:p>
          <a:p>
            <a:pPr marL="0" lvl="1" indent="0">
              <a:buNone/>
            </a:pPr>
            <a:endParaRPr lang="en-US" sz="1200" dirty="0"/>
          </a:p>
          <a:p>
            <a:pPr marL="457200" lvl="1" indent="-457200"/>
            <a:r>
              <a:rPr lang="en-US" sz="3000" dirty="0"/>
              <a:t>Recruit new hires with experience</a:t>
            </a:r>
          </a:p>
          <a:p>
            <a:pPr marL="0" lvl="1" indent="0">
              <a:buNone/>
            </a:pPr>
            <a:endParaRPr lang="en-US" sz="1200" dirty="0"/>
          </a:p>
          <a:p>
            <a:pPr marL="457200" lvl="1" indent="-457200"/>
            <a:r>
              <a:rPr lang="en-US" sz="3000" dirty="0"/>
              <a:t>Train existing staff</a:t>
            </a:r>
          </a:p>
          <a:p>
            <a:pPr marL="0" lvl="1" indent="0">
              <a:buNone/>
            </a:pPr>
            <a:endParaRPr lang="en-US" sz="1200" dirty="0"/>
          </a:p>
          <a:p>
            <a:pPr marL="457200" lvl="1" indent="-457200"/>
            <a:r>
              <a:rPr lang="en-US" sz="3000" dirty="0"/>
              <a:t>Hire contractors</a:t>
            </a:r>
          </a:p>
          <a:p>
            <a:pPr marL="0" lvl="1" indent="0">
              <a:buNone/>
            </a:pPr>
            <a:endParaRPr lang="en-US" sz="1200" dirty="0"/>
          </a:p>
          <a:p>
            <a:pPr marL="457200" lvl="1" indent="-457200"/>
            <a:r>
              <a:rPr lang="en-US" sz="3000" dirty="0"/>
              <a:t>Leverage partnerships</a:t>
            </a:r>
          </a:p>
          <a:p>
            <a:pPr marL="457200" lvl="1" indent="-457200"/>
            <a:endParaRPr lang="en-US" sz="1200" dirty="0"/>
          </a:p>
          <a:p>
            <a:pPr marL="457200" lvl="1" indent="-457200"/>
            <a:r>
              <a:rPr lang="en-US" sz="3000" dirty="0"/>
              <a:t>Consider capacity building grants</a:t>
            </a:r>
          </a:p>
        </p:txBody>
      </p:sp>
    </p:spTree>
    <p:extLst>
      <p:ext uri="{BB962C8B-B14F-4D97-AF65-F5344CB8AC3E}">
        <p14:creationId xmlns:p14="http://schemas.microsoft.com/office/powerpoint/2010/main" val="3292662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D8623-08BB-4ADD-A00B-5D089680E5A2}"/>
              </a:ext>
            </a:extLst>
          </p:cNvPr>
          <p:cNvSpPr>
            <a:spLocks noGrp="1"/>
          </p:cNvSpPr>
          <p:nvPr>
            <p:ph idx="1"/>
          </p:nvPr>
        </p:nvSpPr>
        <p:spPr>
          <a:xfrm>
            <a:off x="609600" y="2727506"/>
            <a:ext cx="10972800" cy="3841701"/>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lnSpc>
                <a:spcPct val="115000"/>
              </a:lnSpc>
              <a:spcBef>
                <a:spcPts val="0"/>
              </a:spcBef>
              <a:spcAft>
                <a:spcPts val="0"/>
              </a:spcAft>
              <a:buClr>
                <a:schemeClr val="dk1"/>
              </a:buClr>
              <a:buSzPts val="1100"/>
              <a:buFont typeface="Arial"/>
              <a:buNone/>
            </a:pPr>
            <a:r>
              <a:rPr lang="en-US" sz="2400" dirty="0">
                <a:solidFill>
                  <a:schemeClr val="tx1"/>
                </a:solidFill>
                <a:ea typeface="Montserrat"/>
                <a:cs typeface="Montserrat"/>
                <a:sym typeface="Montserrat"/>
              </a:rPr>
              <a:t>•Searchable database of 500+ grants tailored specifically to public media</a:t>
            </a:r>
          </a:p>
          <a:p>
            <a:pPr marL="0" lvl="0" indent="0" algn="l" rtl="0">
              <a:lnSpc>
                <a:spcPct val="115000"/>
              </a:lnSpc>
              <a:spcBef>
                <a:spcPts val="0"/>
              </a:spcBef>
              <a:spcAft>
                <a:spcPts val="0"/>
              </a:spcAft>
              <a:buClr>
                <a:schemeClr val="dk1"/>
              </a:buClr>
              <a:buSzPts val="1100"/>
              <a:buFont typeface="Arial"/>
              <a:buNone/>
            </a:pPr>
            <a:r>
              <a:rPr lang="en-US" sz="2400" dirty="0">
                <a:solidFill>
                  <a:schemeClr val="tx1"/>
                </a:solidFill>
                <a:ea typeface="Montserrat"/>
                <a:cs typeface="Montserrat"/>
                <a:sym typeface="Montserrat"/>
              </a:rPr>
              <a:t>•Federal and foundation funding </a:t>
            </a:r>
          </a:p>
          <a:p>
            <a:pPr marL="0" lvl="0" indent="0" algn="l" rtl="0">
              <a:lnSpc>
                <a:spcPct val="115000"/>
              </a:lnSpc>
              <a:spcBef>
                <a:spcPts val="0"/>
              </a:spcBef>
              <a:spcAft>
                <a:spcPts val="0"/>
              </a:spcAft>
              <a:buClr>
                <a:schemeClr val="dk1"/>
              </a:buClr>
              <a:buSzPts val="1100"/>
              <a:buFont typeface="Arial"/>
              <a:buNone/>
            </a:pPr>
            <a:r>
              <a:rPr lang="en-US" sz="2400" dirty="0">
                <a:solidFill>
                  <a:schemeClr val="tx1"/>
                </a:solidFill>
                <a:ea typeface="Montserrat"/>
                <a:cs typeface="Montserrat"/>
                <a:sym typeface="Montserrat"/>
              </a:rPr>
              <a:t>•Timely alerts about new and upcoming grant opportunities</a:t>
            </a:r>
          </a:p>
          <a:p>
            <a:pPr marL="0" lvl="0" indent="0" algn="l" rtl="0">
              <a:lnSpc>
                <a:spcPct val="115000"/>
              </a:lnSpc>
              <a:spcBef>
                <a:spcPts val="0"/>
              </a:spcBef>
              <a:spcAft>
                <a:spcPts val="0"/>
              </a:spcAft>
              <a:buClr>
                <a:schemeClr val="dk1"/>
              </a:buClr>
              <a:buSzPts val="1100"/>
              <a:buFont typeface="Arial"/>
              <a:buNone/>
            </a:pPr>
            <a:r>
              <a:rPr lang="en-US" sz="2400" dirty="0">
                <a:solidFill>
                  <a:schemeClr val="tx1"/>
                </a:solidFill>
                <a:ea typeface="Montserrat"/>
                <a:cs typeface="Montserrat"/>
                <a:sym typeface="Montserrat"/>
              </a:rPr>
              <a:t>•Members only Roundup newsletter</a:t>
            </a:r>
          </a:p>
          <a:p>
            <a:pPr marL="0" lvl="0" indent="0" algn="l" rtl="0">
              <a:lnSpc>
                <a:spcPct val="115000"/>
              </a:lnSpc>
              <a:spcBef>
                <a:spcPts val="0"/>
              </a:spcBef>
              <a:spcAft>
                <a:spcPts val="0"/>
              </a:spcAft>
              <a:buClr>
                <a:schemeClr val="dk1"/>
              </a:buClr>
              <a:buSzPts val="1100"/>
              <a:buFont typeface="Arial"/>
              <a:buNone/>
            </a:pPr>
            <a:r>
              <a:rPr lang="en-US" sz="2400" dirty="0">
                <a:solidFill>
                  <a:schemeClr val="tx1"/>
                </a:solidFill>
                <a:ea typeface="Montserrat"/>
                <a:cs typeface="Montserrat"/>
                <a:sym typeface="Montserrat"/>
              </a:rPr>
              <a:t>•Custom prospect research</a:t>
            </a:r>
          </a:p>
          <a:p>
            <a:pPr marL="0" lvl="0" indent="0" algn="l" rtl="0">
              <a:lnSpc>
                <a:spcPct val="115000"/>
              </a:lnSpc>
              <a:spcBef>
                <a:spcPts val="0"/>
              </a:spcBef>
              <a:spcAft>
                <a:spcPts val="0"/>
              </a:spcAft>
              <a:buClr>
                <a:schemeClr val="dk1"/>
              </a:buClr>
              <a:buSzPts val="1100"/>
              <a:buFont typeface="Arial"/>
              <a:buNone/>
            </a:pPr>
            <a:r>
              <a:rPr lang="en-US" sz="2400" dirty="0">
                <a:solidFill>
                  <a:schemeClr val="tx1"/>
                </a:solidFill>
                <a:ea typeface="Montserrat"/>
                <a:cs typeface="Montserrat"/>
                <a:sym typeface="Montserrat"/>
              </a:rPr>
              <a:t>•</a:t>
            </a:r>
            <a:r>
              <a:rPr lang="en-US" dirty="0">
                <a:ea typeface="Montserrat"/>
                <a:cs typeface="Montserrat"/>
                <a:sym typeface="Montserrat"/>
              </a:rPr>
              <a:t>Quarterly check-ins over Zoom</a:t>
            </a:r>
            <a:endParaRPr lang="en-US" sz="2400" dirty="0">
              <a:solidFill>
                <a:schemeClr val="tx1"/>
              </a:solidFill>
              <a:ea typeface="Montserrat"/>
              <a:cs typeface="Montserrat"/>
              <a:sym typeface="Montserrat"/>
            </a:endParaRPr>
          </a:p>
          <a:p>
            <a:pPr marL="0" indent="0">
              <a:lnSpc>
                <a:spcPct val="115000"/>
              </a:lnSpc>
              <a:spcBef>
                <a:spcPts val="0"/>
              </a:spcBef>
              <a:buClr>
                <a:schemeClr val="dk1"/>
              </a:buClr>
              <a:buSzPts val="1100"/>
              <a:buNone/>
            </a:pPr>
            <a:r>
              <a:rPr lang="en-US" sz="2400" dirty="0">
                <a:solidFill>
                  <a:schemeClr val="tx1"/>
                </a:solidFill>
                <a:ea typeface="Montserrat"/>
                <a:cs typeface="Montserrat"/>
                <a:sym typeface="Montserrat"/>
              </a:rPr>
              <a:t>•Support for development professionals new to public media</a:t>
            </a:r>
          </a:p>
          <a:p>
            <a:pPr marL="0" indent="0">
              <a:lnSpc>
                <a:spcPct val="115000"/>
              </a:lnSpc>
              <a:spcBef>
                <a:spcPts val="0"/>
              </a:spcBef>
              <a:buClr>
                <a:schemeClr val="dk1"/>
              </a:buClr>
              <a:buSzPts val="1100"/>
              <a:buNone/>
            </a:pPr>
            <a:r>
              <a:rPr lang="en-US" sz="2400" dirty="0">
                <a:solidFill>
                  <a:schemeClr val="tx1"/>
                </a:solidFill>
                <a:ea typeface="Montserrat"/>
                <a:cs typeface="Montserrat"/>
                <a:sym typeface="Montserrat"/>
              </a:rPr>
              <a:t>•And more!</a:t>
            </a:r>
          </a:p>
          <a:p>
            <a:endParaRPr lang="en-US" sz="2400" dirty="0">
              <a:solidFill>
                <a:schemeClr val="tx1"/>
              </a:solidFill>
            </a:endParaRPr>
          </a:p>
        </p:txBody>
      </p:sp>
      <p:sp>
        <p:nvSpPr>
          <p:cNvPr id="3" name="Title 2">
            <a:extLst>
              <a:ext uri="{FF2B5EF4-FFF2-40B4-BE49-F238E27FC236}">
                <a16:creationId xmlns:a16="http://schemas.microsoft.com/office/drawing/2014/main" id="{6245B029-4F50-4587-BD71-312C9CB90C4D}"/>
              </a:ext>
            </a:extLst>
          </p:cNvPr>
          <p:cNvSpPr>
            <a:spLocks noGrp="1"/>
          </p:cNvSpPr>
          <p:nvPr>
            <p:ph type="title"/>
          </p:nvPr>
        </p:nvSpPr>
        <p:spPr>
          <a:xfrm>
            <a:off x="609600" y="1377245"/>
            <a:ext cx="10723984" cy="114118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br>
              <a:rPr lang="en-US" dirty="0"/>
            </a:br>
            <a:br>
              <a:rPr lang="en-US" dirty="0"/>
            </a:br>
            <a:r>
              <a:rPr lang="en-US" dirty="0"/>
              <a:t>What We Offer:</a:t>
            </a:r>
          </a:p>
        </p:txBody>
      </p:sp>
      <p:pic>
        <p:nvPicPr>
          <p:cNvPr id="4" name="Google Shape;98;p18">
            <a:extLst>
              <a:ext uri="{FF2B5EF4-FFF2-40B4-BE49-F238E27FC236}">
                <a16:creationId xmlns:a16="http://schemas.microsoft.com/office/drawing/2014/main" id="{28B5EF8D-9094-84AB-1527-9855EA5F5213}"/>
              </a:ext>
            </a:extLst>
          </p:cNvPr>
          <p:cNvPicPr preferRelativeResize="0">
            <a:picLocks/>
          </p:cNvPicPr>
          <p:nvPr/>
        </p:nvPicPr>
        <p:blipFill>
          <a:blip r:embed="rId3">
            <a:alphaModFix/>
          </a:blip>
          <a:stretch>
            <a:fillRect/>
          </a:stretch>
        </p:blipFill>
        <p:spPr>
          <a:xfrm>
            <a:off x="2044439" y="634146"/>
            <a:ext cx="7672816" cy="1313689"/>
          </a:xfrm>
          <a:prstGeom prst="rect">
            <a:avLst/>
          </a:prstGeom>
          <a:noFill/>
          <a:ln>
            <a:noFill/>
          </a:ln>
        </p:spPr>
      </p:pic>
    </p:spTree>
    <p:extLst>
      <p:ext uri="{BB962C8B-B14F-4D97-AF65-F5344CB8AC3E}">
        <p14:creationId xmlns:p14="http://schemas.microsoft.com/office/powerpoint/2010/main" val="1175535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33734-D691-49AB-94A4-315F7456BB12}"/>
              </a:ext>
            </a:extLst>
          </p:cNvPr>
          <p:cNvSpPr>
            <a:spLocks noGrp="1"/>
          </p:cNvSpPr>
          <p:nvPr>
            <p:ph type="body" sz="quarter" idx="10"/>
          </p:nvPr>
        </p:nvSpPr>
        <p:spPr>
          <a:xfrm>
            <a:off x="615834" y="603395"/>
            <a:ext cx="6829996" cy="980475"/>
          </a:xfrm>
        </p:spPr>
        <p:txBody>
          <a:bodyPr/>
          <a:lstStyle/>
          <a:p>
            <a:r>
              <a:rPr lang="en-US" dirty="0"/>
              <a:t>Final Key Tips</a:t>
            </a:r>
          </a:p>
        </p:txBody>
      </p:sp>
      <p:sp>
        <p:nvSpPr>
          <p:cNvPr id="5" name="Text Placeholder 4">
            <a:extLst>
              <a:ext uri="{FF2B5EF4-FFF2-40B4-BE49-F238E27FC236}">
                <a16:creationId xmlns:a16="http://schemas.microsoft.com/office/drawing/2014/main" id="{3D660944-77CC-4756-A2B1-C3B7A29DDEE4}"/>
              </a:ext>
            </a:extLst>
          </p:cNvPr>
          <p:cNvSpPr>
            <a:spLocks noGrp="1"/>
          </p:cNvSpPr>
          <p:nvPr>
            <p:ph type="body" sz="quarter" idx="11"/>
          </p:nvPr>
        </p:nvSpPr>
        <p:spPr>
          <a:xfrm>
            <a:off x="615834" y="2066780"/>
            <a:ext cx="6829996" cy="4187825"/>
          </a:xfrm>
        </p:spPr>
        <p:txBody>
          <a:bodyPr>
            <a:noAutofit/>
          </a:bodyPr>
          <a:lstStyle/>
          <a:p>
            <a:pPr marL="457200" lvl="1" indent="-457200"/>
            <a:r>
              <a:rPr lang="en-US" sz="3200" dirty="0"/>
              <a:t>Ask program officers for direction</a:t>
            </a:r>
          </a:p>
          <a:p>
            <a:pPr marL="0" lvl="1" indent="0">
              <a:buNone/>
            </a:pPr>
            <a:endParaRPr lang="en-US" sz="1200" dirty="0"/>
          </a:p>
          <a:p>
            <a:pPr marL="457200" lvl="1" indent="-457200"/>
            <a:r>
              <a:rPr lang="en-US" sz="3200" dirty="0"/>
              <a:t>Minimize the guesswork</a:t>
            </a:r>
          </a:p>
          <a:p>
            <a:pPr marL="0" lvl="1" indent="0">
              <a:buNone/>
            </a:pPr>
            <a:endParaRPr lang="en-US" sz="1200" dirty="0"/>
          </a:p>
          <a:p>
            <a:pPr marL="457200" lvl="1" indent="-457200"/>
            <a:r>
              <a:rPr lang="en-US" sz="3200" dirty="0"/>
              <a:t>Activate the philanthropic community</a:t>
            </a:r>
          </a:p>
          <a:p>
            <a:pPr marL="0" lvl="1" indent="0">
              <a:buNone/>
            </a:pPr>
            <a:endParaRPr lang="en-US" sz="1200" dirty="0"/>
          </a:p>
          <a:p>
            <a:pPr marL="457200" lvl="1" indent="-457200"/>
            <a:r>
              <a:rPr lang="en-US" sz="3200" dirty="0"/>
              <a:t>Trust matters most</a:t>
            </a:r>
          </a:p>
        </p:txBody>
      </p:sp>
    </p:spTree>
    <p:extLst>
      <p:ext uri="{BB962C8B-B14F-4D97-AF65-F5344CB8AC3E}">
        <p14:creationId xmlns:p14="http://schemas.microsoft.com/office/powerpoint/2010/main" val="1085345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72D5FB-E7F4-4A3D-971B-045615A9F6E4}"/>
              </a:ext>
            </a:extLst>
          </p:cNvPr>
          <p:cNvSpPr>
            <a:spLocks noGrp="1"/>
          </p:cNvSpPr>
          <p:nvPr>
            <p:ph type="body" sz="quarter" idx="11"/>
          </p:nvPr>
        </p:nvSpPr>
        <p:spPr>
          <a:xfrm>
            <a:off x="615833" y="1616529"/>
            <a:ext cx="6380163" cy="4187825"/>
          </a:xfrm>
        </p:spPr>
        <p:txBody>
          <a:bodyPr>
            <a:normAutofit/>
          </a:bodyPr>
          <a:lstStyle/>
          <a:p>
            <a:pPr marL="914400" indent="-457200">
              <a:buFont typeface="+mj-lt"/>
              <a:buAutoNum type="romanUcPeriod"/>
            </a:pPr>
            <a:r>
              <a:rPr lang="en-US" sz="3200" dirty="0"/>
              <a:t>Introduction</a:t>
            </a:r>
          </a:p>
          <a:p>
            <a:pPr marL="914400" indent="-457200">
              <a:buFont typeface="+mj-lt"/>
              <a:buAutoNum type="romanUcPeriod"/>
            </a:pPr>
            <a:endParaRPr lang="en-US" sz="1200" dirty="0"/>
          </a:p>
          <a:p>
            <a:pPr marL="914400" indent="-457200">
              <a:buFont typeface="+mj-lt"/>
              <a:buAutoNum type="romanUcPeriod"/>
              <a:tabLst>
                <a:tab pos="406400" algn="l"/>
              </a:tabLst>
            </a:pPr>
            <a:r>
              <a:rPr lang="en-US" sz="3200" dirty="0"/>
              <a:t>Building an Application for </a:t>
            </a:r>
            <a:br>
              <a:rPr lang="en-US" sz="3200" dirty="0"/>
            </a:br>
            <a:r>
              <a:rPr lang="en-US" sz="3200" dirty="0"/>
              <a:t>Family Math</a:t>
            </a:r>
          </a:p>
          <a:p>
            <a:pPr marL="1371600" lvl="1" indent="-457200">
              <a:lnSpc>
                <a:spcPct val="100000"/>
              </a:lnSpc>
            </a:pPr>
            <a:r>
              <a:rPr lang="en-US" sz="3200" dirty="0"/>
              <a:t>Objectives</a:t>
            </a:r>
          </a:p>
          <a:p>
            <a:pPr marL="1371600" lvl="1" indent="-457200">
              <a:lnSpc>
                <a:spcPct val="100000"/>
              </a:lnSpc>
            </a:pPr>
            <a:r>
              <a:rPr lang="en-US" sz="3200" dirty="0"/>
              <a:t>Evaluation Plan</a:t>
            </a:r>
          </a:p>
          <a:p>
            <a:pPr marL="1371600" lvl="1" indent="-457200">
              <a:lnSpc>
                <a:spcPct val="100000"/>
              </a:lnSpc>
            </a:pPr>
            <a:endParaRPr lang="en-US" sz="1200" dirty="0"/>
          </a:p>
          <a:p>
            <a:pPr marL="914400" indent="-457200">
              <a:buFont typeface="+mj-lt"/>
              <a:buAutoNum type="romanUcPeriod"/>
            </a:pPr>
            <a:r>
              <a:rPr lang="en-US" sz="3200" b="1" dirty="0"/>
              <a:t>Q&amp;A</a:t>
            </a:r>
          </a:p>
        </p:txBody>
      </p:sp>
    </p:spTree>
    <p:extLst>
      <p:ext uri="{BB962C8B-B14F-4D97-AF65-F5344CB8AC3E}">
        <p14:creationId xmlns:p14="http://schemas.microsoft.com/office/powerpoint/2010/main" val="1612479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BEBBFB-EF98-4DE7-A520-A78B85C82030}"/>
              </a:ext>
            </a:extLst>
          </p:cNvPr>
          <p:cNvSpPr>
            <a:spLocks noGrp="1"/>
          </p:cNvSpPr>
          <p:nvPr>
            <p:ph type="body" sz="quarter" idx="10"/>
          </p:nvPr>
        </p:nvSpPr>
        <p:spPr>
          <a:xfrm>
            <a:off x="4251960" y="554674"/>
            <a:ext cx="6949441" cy="1045526"/>
          </a:xfrm>
        </p:spPr>
        <p:txBody>
          <a:bodyPr>
            <a:normAutofit/>
          </a:bodyPr>
          <a:lstStyle/>
          <a:p>
            <a:r>
              <a:rPr lang="en-US" sz="4000" dirty="0"/>
              <a:t>Thank you!</a:t>
            </a:r>
          </a:p>
        </p:txBody>
      </p:sp>
      <p:sp>
        <p:nvSpPr>
          <p:cNvPr id="3" name="Text Placeholder 2">
            <a:extLst>
              <a:ext uri="{FF2B5EF4-FFF2-40B4-BE49-F238E27FC236}">
                <a16:creationId xmlns:a16="http://schemas.microsoft.com/office/drawing/2014/main" id="{CE71664A-82AF-48EB-8BB1-3D4F4BA2AFE4}"/>
              </a:ext>
            </a:extLst>
          </p:cNvPr>
          <p:cNvSpPr>
            <a:spLocks noGrp="1"/>
          </p:cNvSpPr>
          <p:nvPr>
            <p:ph type="body" sz="quarter" idx="11"/>
          </p:nvPr>
        </p:nvSpPr>
        <p:spPr>
          <a:xfrm>
            <a:off x="4251960" y="1502228"/>
            <a:ext cx="7569926" cy="3853543"/>
          </a:xfrm>
        </p:spPr>
        <p:txBody>
          <a:bodyPr/>
          <a:lstStyle/>
          <a:p>
            <a:pPr marL="0" lvl="1" indent="0">
              <a:buNone/>
            </a:pPr>
            <a:r>
              <a:rPr lang="en-US" sz="3200" dirty="0"/>
              <a:t>For more information:</a:t>
            </a:r>
          </a:p>
          <a:p>
            <a:pPr marL="0" lvl="1" indent="0">
              <a:buNone/>
            </a:pPr>
            <a:endParaRPr lang="en-US" sz="1200" dirty="0"/>
          </a:p>
          <a:p>
            <a:pPr marL="457200" lvl="1" indent="-457200"/>
            <a:r>
              <a:rPr lang="en-US" sz="2800" b="1" dirty="0"/>
              <a:t>Jamie Carter</a:t>
            </a:r>
            <a:r>
              <a:rPr lang="en-US" sz="2800" dirty="0"/>
              <a:t>, Associate Director of Institutional Giving (</a:t>
            </a:r>
            <a:r>
              <a:rPr lang="en-US" sz="2800" dirty="0">
                <a:hlinkClick r:id="rId3">
                  <a:extLst>
                    <a:ext uri="{A12FA001-AC4F-418D-AE19-62706E023703}">
                      <ahyp:hlinkClr xmlns:ahyp="http://schemas.microsoft.com/office/drawing/2018/hyperlinkcolor" val="tx"/>
                    </a:ext>
                  </a:extLst>
                </a:hlinkClick>
              </a:rPr>
              <a:t>jcarter@pmgsocal.org</a:t>
            </a:r>
            <a:r>
              <a:rPr lang="en-US" sz="2800" dirty="0"/>
              <a:t>)</a:t>
            </a:r>
          </a:p>
          <a:p>
            <a:pPr marL="457200" lvl="1" indent="-457200"/>
            <a:endParaRPr lang="en-US" sz="1200" dirty="0"/>
          </a:p>
          <a:p>
            <a:pPr marL="1371600" lvl="1" indent="-457200"/>
            <a:r>
              <a:rPr lang="en-US" sz="2800" b="1" dirty="0"/>
              <a:t>Rosemary Miller</a:t>
            </a:r>
            <a:r>
              <a:rPr lang="en-US" sz="2800" dirty="0"/>
              <a:t>, Senior Director of Early Learning (</a:t>
            </a:r>
            <a:r>
              <a:rPr lang="en-US" sz="2800" dirty="0">
                <a:hlinkClick r:id="rId4">
                  <a:extLst>
                    <a:ext uri="{A12FA001-AC4F-418D-AE19-62706E023703}">
                      <ahyp:hlinkClr xmlns:ahyp="http://schemas.microsoft.com/office/drawing/2018/hyperlinkcolor" val="tx"/>
                    </a:ext>
                  </a:extLst>
                </a:hlinkClick>
              </a:rPr>
              <a:t>rmiller@pmgsocal.org</a:t>
            </a:r>
            <a:r>
              <a:rPr lang="en-US" sz="2800" dirty="0"/>
              <a:t>)</a:t>
            </a:r>
          </a:p>
          <a:p>
            <a:pPr marL="914400" lvl="1" indent="0">
              <a:buNone/>
            </a:pPr>
            <a:endParaRPr lang="en-US" sz="1200" dirty="0"/>
          </a:p>
          <a:p>
            <a:pPr marL="2286000" lvl="1" indent="-506413"/>
            <a:r>
              <a:rPr lang="en-US" sz="2800" b="1" dirty="0"/>
              <a:t>Tarana Khan, </a:t>
            </a:r>
            <a:r>
              <a:rPr lang="en-US" sz="2800" dirty="0"/>
              <a:t>Education Research and Evaluation Analyst (</a:t>
            </a:r>
            <a:r>
              <a:rPr lang="en-US" sz="2800" dirty="0">
                <a:hlinkClick r:id="rId5">
                  <a:extLst>
                    <a:ext uri="{A12FA001-AC4F-418D-AE19-62706E023703}">
                      <ahyp:hlinkClr xmlns:ahyp="http://schemas.microsoft.com/office/drawing/2018/hyperlinkcolor" val="tx"/>
                    </a:ext>
                  </a:extLst>
                </a:hlinkClick>
              </a:rPr>
              <a:t>tkhan@pmgsocal.org</a:t>
            </a:r>
            <a:r>
              <a:rPr lang="en-US" sz="2800" dirty="0"/>
              <a:t>)</a:t>
            </a:r>
          </a:p>
        </p:txBody>
      </p:sp>
    </p:spTree>
    <p:extLst>
      <p:ext uri="{BB962C8B-B14F-4D97-AF65-F5344CB8AC3E}">
        <p14:creationId xmlns:p14="http://schemas.microsoft.com/office/powerpoint/2010/main" val="3312894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6730" y="2244461"/>
            <a:ext cx="7279383" cy="91063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6000" dirty="0">
                <a:latin typeface="+mj-lt"/>
              </a:rPr>
              <a:t>Questions?</a:t>
            </a:r>
          </a:p>
        </p:txBody>
      </p:sp>
    </p:spTree>
    <p:extLst>
      <p:ext uri="{BB962C8B-B14F-4D97-AF65-F5344CB8AC3E}">
        <p14:creationId xmlns:p14="http://schemas.microsoft.com/office/powerpoint/2010/main" val="698674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817" y="1485009"/>
            <a:ext cx="7301809" cy="4975426"/>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000" dirty="0">
                <a:latin typeface="+mj-lt"/>
              </a:rPr>
              <a:t>Slides are in the app or at PMDMC.org/slides</a:t>
            </a:r>
            <a:br>
              <a:rPr lang="en-US" sz="4000" dirty="0">
                <a:latin typeface="+mj-lt"/>
              </a:rPr>
            </a:br>
            <a:br>
              <a:rPr lang="en-US" sz="4000" dirty="0">
                <a:latin typeface="+mj-lt"/>
              </a:rPr>
            </a:br>
            <a:r>
              <a:rPr lang="en-US" sz="4000" dirty="0">
                <a:latin typeface="+mj-lt"/>
              </a:rPr>
              <a:t>Please rate the session in the PMDMC mobile app for a chance to win a $50 gift card.</a:t>
            </a:r>
          </a:p>
        </p:txBody>
      </p:sp>
    </p:spTree>
    <p:extLst>
      <p:ext uri="{BB962C8B-B14F-4D97-AF65-F5344CB8AC3E}">
        <p14:creationId xmlns:p14="http://schemas.microsoft.com/office/powerpoint/2010/main" val="2817344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620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EBD513-32D3-4814-9D1F-B39264FC8804}"/>
              </a:ext>
            </a:extLst>
          </p:cNvPr>
          <p:cNvSpPr>
            <a:spLocks noGrp="1"/>
          </p:cNvSpPr>
          <p:nvPr>
            <p:ph idx="1"/>
          </p:nvPr>
        </p:nvSpPr>
        <p:spPr>
          <a:xfrm>
            <a:off x="609600" y="2156058"/>
            <a:ext cx="10972800" cy="414150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400" b="1" dirty="0"/>
              <a:t>National Endowment for the Humanities </a:t>
            </a:r>
            <a:r>
              <a:rPr lang="en-US" sz="2400" dirty="0"/>
              <a:t>(NEH) </a:t>
            </a:r>
            <a:br>
              <a:rPr lang="en-US" sz="2400" dirty="0"/>
            </a:br>
            <a:r>
              <a:rPr lang="en-US" sz="2400" dirty="0"/>
              <a:t>Media Production grants, Public Programs division</a:t>
            </a:r>
            <a:br>
              <a:rPr lang="en-US" sz="2400" dirty="0"/>
            </a:br>
            <a:r>
              <a:rPr lang="en-US" sz="2400" dirty="0"/>
              <a:t>Deadline</a:t>
            </a:r>
            <a:r>
              <a:rPr lang="en-US" dirty="0"/>
              <a:t>s: August 10, 2022 and January 1, 2023</a:t>
            </a:r>
            <a:br>
              <a:rPr lang="en-US" dirty="0"/>
            </a:br>
            <a:endParaRPr lang="en-US" sz="2400" dirty="0"/>
          </a:p>
          <a:p>
            <a:r>
              <a:rPr lang="en-US" sz="2400" b="1" dirty="0"/>
              <a:t>National Science Foundation </a:t>
            </a:r>
            <a:r>
              <a:rPr lang="en-US" sz="2400" dirty="0"/>
              <a:t>(NSF): AISL grants</a:t>
            </a:r>
            <a:br>
              <a:rPr lang="en-US" sz="2400" dirty="0"/>
            </a:br>
            <a:r>
              <a:rPr lang="en-US" sz="2400" dirty="0"/>
              <a:t>Deadline: expected January 2023</a:t>
            </a:r>
            <a:br>
              <a:rPr lang="en-US" sz="2400" dirty="0"/>
            </a:br>
            <a:endParaRPr lang="en-US" sz="2400" b="1" dirty="0"/>
          </a:p>
          <a:p>
            <a:r>
              <a:rPr lang="en-US" sz="2400" b="1" dirty="0"/>
              <a:t>National Endowment for the Arts </a:t>
            </a:r>
            <a:r>
              <a:rPr lang="en-US" sz="2400" dirty="0"/>
              <a:t>(NEA)</a:t>
            </a:r>
            <a:br>
              <a:rPr lang="en-US" sz="2400" dirty="0"/>
            </a:br>
            <a:r>
              <a:rPr lang="en-US" sz="2400" dirty="0"/>
              <a:t>Grants for Arts Projects, Media Arts division</a:t>
            </a:r>
            <a:br>
              <a:rPr lang="en-US" sz="2400" dirty="0"/>
            </a:br>
            <a:r>
              <a:rPr lang="en-US" sz="2400" dirty="0"/>
              <a:t>Deadline: expected February 2023</a:t>
            </a:r>
          </a:p>
          <a:p>
            <a:pPr marL="0" indent="0">
              <a:buNone/>
            </a:pPr>
            <a:br>
              <a:rPr lang="en-US" dirty="0"/>
            </a:br>
            <a:endParaRPr lang="en-US" dirty="0"/>
          </a:p>
        </p:txBody>
      </p:sp>
      <p:sp>
        <p:nvSpPr>
          <p:cNvPr id="3" name="Title 2">
            <a:extLst>
              <a:ext uri="{FF2B5EF4-FFF2-40B4-BE49-F238E27FC236}">
                <a16:creationId xmlns:a16="http://schemas.microsoft.com/office/drawing/2014/main" id="{3A5ABACD-F5D8-4DA3-BD9F-4EAB39FED54E}"/>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000" dirty="0">
                <a:solidFill>
                  <a:schemeClr val="accent1"/>
                </a:solidFill>
                <a:latin typeface="+mj-lt"/>
              </a:rPr>
              <a:t>The “Big Three” Federal Grants</a:t>
            </a:r>
          </a:p>
        </p:txBody>
      </p:sp>
    </p:spTree>
    <p:extLst>
      <p:ext uri="{BB962C8B-B14F-4D97-AF65-F5344CB8AC3E}">
        <p14:creationId xmlns:p14="http://schemas.microsoft.com/office/powerpoint/2010/main" val="2325026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C5FB9B-90F0-59BF-D32A-AFD8C768BB47}"/>
              </a:ext>
            </a:extLst>
          </p:cNvPr>
          <p:cNvSpPr>
            <a:spLocks noGrp="1"/>
          </p:cNvSpPr>
          <p:nvPr>
            <p:ph idx="1"/>
          </p:nvPr>
        </p:nvSpPr>
        <p:spPr/>
        <p:txBody>
          <a:bodyPr/>
          <a:lstStyle/>
          <a:p>
            <a:r>
              <a:rPr lang="en-US" dirty="0">
                <a:latin typeface="+mn-lt"/>
              </a:rPr>
              <a:t>Facebook Journalism Project (now Meta)</a:t>
            </a:r>
          </a:p>
          <a:p>
            <a:r>
              <a:rPr lang="en-US" dirty="0">
                <a:latin typeface="+mn-lt"/>
              </a:rPr>
              <a:t>Google News Initiative</a:t>
            </a:r>
          </a:p>
          <a:p>
            <a:r>
              <a:rPr lang="en-US" dirty="0">
                <a:latin typeface="+mn-lt"/>
              </a:rPr>
              <a:t>Pulitzer Center Environmental Journalism grants</a:t>
            </a:r>
          </a:p>
          <a:p>
            <a:r>
              <a:rPr lang="en-US" dirty="0">
                <a:latin typeface="+mn-lt"/>
              </a:rPr>
              <a:t>Prospect research for funding a desk (health, education, etc.)</a:t>
            </a:r>
          </a:p>
          <a:p>
            <a:r>
              <a:rPr lang="en-US" dirty="0">
                <a:latin typeface="+mn-lt"/>
              </a:rPr>
              <a:t>Strategy consultations for approach and sustainability</a:t>
            </a:r>
          </a:p>
          <a:p>
            <a:endParaRPr lang="en-US" dirty="0"/>
          </a:p>
        </p:txBody>
      </p:sp>
      <p:sp>
        <p:nvSpPr>
          <p:cNvPr id="3" name="Title 2">
            <a:extLst>
              <a:ext uri="{FF2B5EF4-FFF2-40B4-BE49-F238E27FC236}">
                <a16:creationId xmlns:a16="http://schemas.microsoft.com/office/drawing/2014/main" id="{3C92E517-599A-2A6A-E8EC-762D7D4B96A6}"/>
              </a:ext>
            </a:extLst>
          </p:cNvPr>
          <p:cNvSpPr>
            <a:spLocks noGrp="1"/>
          </p:cNvSpPr>
          <p:nvPr>
            <p:ph type="title"/>
          </p:nvPr>
        </p:nvSpPr>
        <p:spPr/>
        <p:txBody>
          <a:bodyPr/>
          <a:lstStyle/>
          <a:p>
            <a:pPr algn="ctr"/>
            <a:r>
              <a:rPr lang="en-US" dirty="0">
                <a:latin typeface="+mj-lt"/>
              </a:rPr>
              <a:t>Connecting Stations with </a:t>
            </a:r>
            <a:br>
              <a:rPr lang="en-US" dirty="0">
                <a:latin typeface="+mj-lt"/>
              </a:rPr>
            </a:br>
            <a:r>
              <a:rPr lang="en-US" dirty="0">
                <a:latin typeface="+mj-lt"/>
              </a:rPr>
              <a:t>Funding Opportunities for Journalism</a:t>
            </a:r>
          </a:p>
        </p:txBody>
      </p:sp>
    </p:spTree>
    <p:extLst>
      <p:ext uri="{BB962C8B-B14F-4D97-AF65-F5344CB8AC3E}">
        <p14:creationId xmlns:p14="http://schemas.microsoft.com/office/powerpoint/2010/main" val="551980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67DAE5-9100-48FC-B10A-81D8E70FEF68}"/>
              </a:ext>
            </a:extLst>
          </p:cNvPr>
          <p:cNvSpPr>
            <a:spLocks noGrp="1"/>
          </p:cNvSpPr>
          <p:nvPr>
            <p:ph idx="1"/>
          </p:nvPr>
        </p:nvSpPr>
        <p:spPr>
          <a:xfrm>
            <a:off x="609600" y="1657340"/>
            <a:ext cx="10972800" cy="358839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667" dirty="0"/>
              <a:t>Increased giving from the philanthropic sector</a:t>
            </a:r>
          </a:p>
          <a:p>
            <a:r>
              <a:rPr lang="en-US" sz="2667" dirty="0"/>
              <a:t>Turnover in development departments, new hires with grant experience from outside public media</a:t>
            </a:r>
          </a:p>
          <a:p>
            <a:r>
              <a:rPr lang="en-US" sz="2667" dirty="0"/>
              <a:t>Importance of relationships with your state agencies</a:t>
            </a:r>
          </a:p>
          <a:p>
            <a:pPr indent="0">
              <a:buNone/>
            </a:pPr>
            <a:endParaRPr lang="en-US" sz="2667" dirty="0"/>
          </a:p>
          <a:p>
            <a:pPr indent="0">
              <a:buNone/>
            </a:pPr>
            <a:r>
              <a:rPr lang="en-US" sz="2667" u="sng" dirty="0"/>
              <a:t>How we responded:</a:t>
            </a:r>
          </a:p>
          <a:p>
            <a:r>
              <a:rPr lang="en-US" sz="2667" dirty="0"/>
              <a:t>Quarterly 1-to-1 consultations over Zoom</a:t>
            </a:r>
          </a:p>
          <a:p>
            <a:r>
              <a:rPr lang="en-US" sz="2667" dirty="0"/>
              <a:t>Increased communications and alerts</a:t>
            </a:r>
          </a:p>
          <a:p>
            <a:r>
              <a:rPr lang="en-US" sz="2667" dirty="0"/>
              <a:t>Onboarding program for new </a:t>
            </a:r>
            <a:r>
              <a:rPr lang="en-US" sz="2667" dirty="0" err="1"/>
              <a:t>grantwriters</a:t>
            </a:r>
            <a:endParaRPr lang="en-US" sz="2667" dirty="0"/>
          </a:p>
          <a:p>
            <a:r>
              <a:rPr lang="en-US" sz="2667" dirty="0"/>
              <a:t>14 new members since 2020</a:t>
            </a:r>
          </a:p>
          <a:p>
            <a:endParaRPr lang="en-US" sz="2667" dirty="0">
              <a:latin typeface="Montserrat" panose="00000500000000000000" pitchFamily="2" charset="0"/>
            </a:endParaRPr>
          </a:p>
          <a:p>
            <a:endParaRPr lang="en-US" dirty="0"/>
          </a:p>
        </p:txBody>
      </p:sp>
      <p:sp>
        <p:nvSpPr>
          <p:cNvPr id="3" name="Title 2">
            <a:extLst>
              <a:ext uri="{FF2B5EF4-FFF2-40B4-BE49-F238E27FC236}">
                <a16:creationId xmlns:a16="http://schemas.microsoft.com/office/drawing/2014/main" id="{9A54F04C-FA6A-43EE-AF12-3CFA9267CE8B}"/>
              </a:ext>
            </a:extLst>
          </p:cNvPr>
          <p:cNvSpPr>
            <a:spLocks noGrp="1"/>
          </p:cNvSpPr>
          <p:nvPr>
            <p:ph type="title"/>
          </p:nvPr>
        </p:nvSpPr>
        <p:spPr>
          <a:xfrm>
            <a:off x="285135" y="688668"/>
            <a:ext cx="10972800" cy="968672"/>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000" dirty="0">
                <a:solidFill>
                  <a:schemeClr val="accent1"/>
                </a:solidFill>
                <a:latin typeface="+mj-lt"/>
              </a:rPr>
              <a:t>2021-2022 Trends</a:t>
            </a:r>
          </a:p>
        </p:txBody>
      </p:sp>
    </p:spTree>
    <p:extLst>
      <p:ext uri="{BB962C8B-B14F-4D97-AF65-F5344CB8AC3E}">
        <p14:creationId xmlns:p14="http://schemas.microsoft.com/office/powerpoint/2010/main" val="332936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F0EAF4-8BDA-C174-1DE8-8A29FAE80437}"/>
              </a:ext>
            </a:extLst>
          </p:cNvPr>
          <p:cNvSpPr>
            <a:spLocks noGrp="1"/>
          </p:cNvSpPr>
          <p:nvPr>
            <p:ph sz="half" idx="1"/>
          </p:nvPr>
        </p:nvSpPr>
        <p:spPr>
          <a:xfrm>
            <a:off x="630477" y="2155373"/>
            <a:ext cx="5976800" cy="4378161"/>
          </a:xfrm>
        </p:spPr>
        <p:txBody>
          <a:bodyPr/>
          <a:lstStyle/>
          <a:p>
            <a:r>
              <a:rPr lang="en-US" sz="1800" dirty="0">
                <a:latin typeface="+mn-lt"/>
              </a:rPr>
              <a:t>“As a new </a:t>
            </a:r>
            <a:r>
              <a:rPr lang="en-US" sz="1800" dirty="0" err="1">
                <a:latin typeface="+mn-lt"/>
              </a:rPr>
              <a:t>grantwriter</a:t>
            </a:r>
            <a:r>
              <a:rPr lang="en-US" sz="1800" dirty="0">
                <a:latin typeface="+mn-lt"/>
              </a:rPr>
              <a:t> at our station, it’s been a great help to rely on the Grant Center as I learn more about the world of grants in public broadcasting. At the beginning, Meegan and I met monthly over Zoom to talk about the work, answer questions, and brainstorm funding strategies. We check in quarterly now but </a:t>
            </a:r>
            <a:r>
              <a:rPr lang="en-US" sz="1800" b="1" dirty="0">
                <a:latin typeface="+mn-lt"/>
              </a:rPr>
              <a:t>I’ve already written and received my first grant and the Grant Center identified a list of local foundations that we may approach for general operating support. I rely on the database and the newsletter to let me know about grants that I can apply for and to stay in the loop."</a:t>
            </a:r>
            <a:endParaRPr lang="en-US" sz="1800" dirty="0">
              <a:latin typeface="+mn-lt"/>
            </a:endParaRPr>
          </a:p>
          <a:p>
            <a:r>
              <a:rPr lang="en-US" sz="1800" i="1" dirty="0">
                <a:latin typeface="+mn-lt"/>
              </a:rPr>
              <a:t>– Casey McConnell, Leadership Giving Coordinator, KVIE</a:t>
            </a:r>
            <a:endParaRPr lang="en-US" sz="1800" dirty="0">
              <a:latin typeface="+mn-lt"/>
            </a:endParaRPr>
          </a:p>
          <a:p>
            <a:endParaRPr lang="en-US" dirty="0"/>
          </a:p>
        </p:txBody>
      </p:sp>
      <p:sp>
        <p:nvSpPr>
          <p:cNvPr id="6" name="Title 5">
            <a:extLst>
              <a:ext uri="{FF2B5EF4-FFF2-40B4-BE49-F238E27FC236}">
                <a16:creationId xmlns:a16="http://schemas.microsoft.com/office/drawing/2014/main" id="{1B3DAA1B-A357-CDED-8DC7-B6B386DD44B8}"/>
              </a:ext>
            </a:extLst>
          </p:cNvPr>
          <p:cNvSpPr>
            <a:spLocks noGrp="1"/>
          </p:cNvSpPr>
          <p:nvPr>
            <p:ph type="title"/>
          </p:nvPr>
        </p:nvSpPr>
        <p:spPr/>
        <p:txBody>
          <a:bodyPr/>
          <a:lstStyle/>
          <a:p>
            <a:r>
              <a:rPr lang="en-US" dirty="0">
                <a:latin typeface="+mj-lt"/>
              </a:rPr>
              <a:t>Onboarding new public media </a:t>
            </a:r>
            <a:r>
              <a:rPr lang="en-US" dirty="0" err="1">
                <a:latin typeface="+mj-lt"/>
              </a:rPr>
              <a:t>grantwriters</a:t>
            </a:r>
            <a:r>
              <a:rPr lang="en-US" dirty="0">
                <a:latin typeface="+mj-lt"/>
              </a:rPr>
              <a:t> </a:t>
            </a:r>
          </a:p>
        </p:txBody>
      </p:sp>
      <p:pic>
        <p:nvPicPr>
          <p:cNvPr id="10" name="Content Placeholder 9" descr="A person with long hair and glasses&#10;&#10;Description automatically generated with low confidence">
            <a:extLst>
              <a:ext uri="{FF2B5EF4-FFF2-40B4-BE49-F238E27FC236}">
                <a16:creationId xmlns:a16="http://schemas.microsoft.com/office/drawing/2014/main" id="{C4C14709-F77C-95FB-6411-F4A5B71C52DF}"/>
              </a:ext>
            </a:extLst>
          </p:cNvPr>
          <p:cNvPicPr>
            <a:picLocks noGrp="1" noChangeAspect="1"/>
          </p:cNvPicPr>
          <p:nvPr>
            <p:ph sz="half" idx="2"/>
          </p:nvPr>
        </p:nvPicPr>
        <p:blipFill>
          <a:blip r:embed="rId3"/>
          <a:stretch>
            <a:fillRect/>
          </a:stretch>
        </p:blipFill>
        <p:spPr>
          <a:xfrm>
            <a:off x="7108723" y="1580100"/>
            <a:ext cx="4144296" cy="5127115"/>
          </a:xfrm>
        </p:spPr>
      </p:pic>
    </p:spTree>
    <p:extLst>
      <p:ext uri="{BB962C8B-B14F-4D97-AF65-F5344CB8AC3E}">
        <p14:creationId xmlns:p14="http://schemas.microsoft.com/office/powerpoint/2010/main" val="474096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F0EAF4-8BDA-C174-1DE8-8A29FAE80437}"/>
              </a:ext>
            </a:extLst>
          </p:cNvPr>
          <p:cNvSpPr>
            <a:spLocks noGrp="1"/>
          </p:cNvSpPr>
          <p:nvPr>
            <p:ph sz="half" idx="1"/>
          </p:nvPr>
        </p:nvSpPr>
        <p:spPr>
          <a:xfrm>
            <a:off x="609600" y="1919400"/>
            <a:ext cx="5465523" cy="4245426"/>
          </a:xfrm>
        </p:spPr>
        <p:txBody>
          <a:bodyPr/>
          <a:lstStyle/>
          <a:p>
            <a:r>
              <a:rPr lang="en-US" sz="1800" dirty="0">
                <a:latin typeface="+mn-lt"/>
              </a:rPr>
              <a:t>“As a development professional with over 20 years’ experience, I rely on the Grant Center to be an extra set of hands in helping me identify funding sources for joint projects that are being considered by Indiana Public Broadcasting Stations (IPBS). Their research gave us a list of funding prospects that we could then consider approaching. We also invited Meegan to virtually join our IPBS annual conference this year. She hit it out of the park with a presentation tailored to the needs of Indiana stations, many who don’t have development staff with enough time to spend on grants. </a:t>
            </a:r>
            <a:r>
              <a:rPr lang="en-US" sz="1800" b="1" dirty="0">
                <a:latin typeface="+mn-lt"/>
              </a:rPr>
              <a:t>I wholeheartedly recommend investing in the Grant Center if you are looking to diversify your revenue through grants. It has saved me a lot of time!”</a:t>
            </a:r>
            <a:endParaRPr lang="en-US" sz="1800" dirty="0">
              <a:latin typeface="+mn-lt"/>
            </a:endParaRPr>
          </a:p>
          <a:p>
            <a:r>
              <a:rPr lang="en-US" sz="1800" i="1" dirty="0">
                <a:latin typeface="+mn-lt"/>
              </a:rPr>
              <a:t>– Barbara Duke Sams, Marketing Manager, IPBS</a:t>
            </a:r>
            <a:endParaRPr lang="en-US" sz="1800" dirty="0">
              <a:latin typeface="+mn-lt"/>
            </a:endParaRPr>
          </a:p>
          <a:p>
            <a:endParaRPr lang="en-US" dirty="0"/>
          </a:p>
        </p:txBody>
      </p:sp>
      <p:sp>
        <p:nvSpPr>
          <p:cNvPr id="6" name="Title 5">
            <a:extLst>
              <a:ext uri="{FF2B5EF4-FFF2-40B4-BE49-F238E27FC236}">
                <a16:creationId xmlns:a16="http://schemas.microsoft.com/office/drawing/2014/main" id="{1B3DAA1B-A357-CDED-8DC7-B6B386DD44B8}"/>
              </a:ext>
            </a:extLst>
          </p:cNvPr>
          <p:cNvSpPr>
            <a:spLocks noGrp="1"/>
          </p:cNvSpPr>
          <p:nvPr>
            <p:ph type="title"/>
          </p:nvPr>
        </p:nvSpPr>
        <p:spPr/>
        <p:txBody>
          <a:bodyPr/>
          <a:lstStyle/>
          <a:p>
            <a:r>
              <a:rPr lang="en-US" dirty="0">
                <a:latin typeface="+mj-lt"/>
              </a:rPr>
              <a:t>An extra set of hands to help you research funding prospects</a:t>
            </a:r>
          </a:p>
        </p:txBody>
      </p:sp>
      <p:pic>
        <p:nvPicPr>
          <p:cNvPr id="7" name="Content Placeholder 6" descr="A person with her hand on her chin&#10;&#10;Description automatically generated with low confidence">
            <a:extLst>
              <a:ext uri="{FF2B5EF4-FFF2-40B4-BE49-F238E27FC236}">
                <a16:creationId xmlns:a16="http://schemas.microsoft.com/office/drawing/2014/main" id="{5E69ABE1-10F0-37D4-B24D-26A8C5CEFB63}"/>
              </a:ext>
            </a:extLst>
          </p:cNvPr>
          <p:cNvPicPr>
            <a:picLocks noGrp="1" noChangeAspect="1"/>
          </p:cNvPicPr>
          <p:nvPr>
            <p:ph sz="half" idx="2"/>
          </p:nvPr>
        </p:nvPicPr>
        <p:blipFill>
          <a:blip r:embed="rId3"/>
          <a:stretch>
            <a:fillRect/>
          </a:stretch>
        </p:blipFill>
        <p:spPr>
          <a:xfrm>
            <a:off x="7005484" y="1542004"/>
            <a:ext cx="4084426" cy="4858796"/>
          </a:xfrm>
        </p:spPr>
      </p:pic>
    </p:spTree>
    <p:extLst>
      <p:ext uri="{BB962C8B-B14F-4D97-AF65-F5344CB8AC3E}">
        <p14:creationId xmlns:p14="http://schemas.microsoft.com/office/powerpoint/2010/main" val="4288671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C5FB9B-90F0-59BF-D32A-AFD8C768BB47}"/>
              </a:ext>
            </a:extLst>
          </p:cNvPr>
          <p:cNvSpPr>
            <a:spLocks noGrp="1"/>
          </p:cNvSpPr>
          <p:nvPr>
            <p:ph idx="1"/>
          </p:nvPr>
        </p:nvSpPr>
        <p:spPr>
          <a:xfrm>
            <a:off x="609600" y="1634803"/>
            <a:ext cx="10972800" cy="3588393"/>
          </a:xfrm>
        </p:spPr>
        <p:txBody>
          <a:bodyPr/>
          <a:lstStyle/>
          <a:p>
            <a:r>
              <a:rPr lang="en-US" dirty="0">
                <a:solidFill>
                  <a:schemeClr val="tx1"/>
                </a:solidFill>
                <a:latin typeface="+mn-lt"/>
              </a:rPr>
              <a:t>Local arts and education productions</a:t>
            </a:r>
          </a:p>
          <a:p>
            <a:r>
              <a:rPr lang="en-US" dirty="0">
                <a:solidFill>
                  <a:schemeClr val="tx1"/>
                </a:solidFill>
                <a:latin typeface="+mn-lt"/>
              </a:rPr>
              <a:t>Community engagement</a:t>
            </a:r>
          </a:p>
          <a:p>
            <a:r>
              <a:rPr lang="en-US" dirty="0">
                <a:solidFill>
                  <a:schemeClr val="tx1"/>
                </a:solidFill>
                <a:latin typeface="+mn-lt"/>
              </a:rPr>
              <a:t>Environmental reporting</a:t>
            </a:r>
          </a:p>
          <a:p>
            <a:r>
              <a:rPr lang="en-US" dirty="0">
                <a:solidFill>
                  <a:schemeClr val="tx1"/>
                </a:solidFill>
                <a:latin typeface="+mn-lt"/>
              </a:rPr>
              <a:t>Journalism collaborations/ new desks</a:t>
            </a:r>
          </a:p>
          <a:p>
            <a:r>
              <a:rPr lang="en-US" dirty="0">
                <a:solidFill>
                  <a:schemeClr val="tx1"/>
                </a:solidFill>
                <a:latin typeface="+mn-lt"/>
              </a:rPr>
              <a:t>Accessibility/captioning </a:t>
            </a:r>
          </a:p>
          <a:p>
            <a:r>
              <a:rPr lang="en-US" dirty="0">
                <a:solidFill>
                  <a:schemeClr val="tx1"/>
                </a:solidFill>
                <a:latin typeface="+mn-lt"/>
              </a:rPr>
              <a:t>Civic education</a:t>
            </a:r>
          </a:p>
          <a:p>
            <a:r>
              <a:rPr lang="en-US" dirty="0">
                <a:solidFill>
                  <a:schemeClr val="tx1"/>
                </a:solidFill>
                <a:latin typeface="+mn-lt"/>
              </a:rPr>
              <a:t>General operating expenses</a:t>
            </a:r>
          </a:p>
          <a:p>
            <a:endParaRPr lang="en-US" dirty="0"/>
          </a:p>
        </p:txBody>
      </p:sp>
      <p:sp>
        <p:nvSpPr>
          <p:cNvPr id="3" name="Title 2">
            <a:extLst>
              <a:ext uri="{FF2B5EF4-FFF2-40B4-BE49-F238E27FC236}">
                <a16:creationId xmlns:a16="http://schemas.microsoft.com/office/drawing/2014/main" id="{3C92E517-599A-2A6A-E8EC-762D7D4B96A6}"/>
              </a:ext>
            </a:extLst>
          </p:cNvPr>
          <p:cNvSpPr>
            <a:spLocks noGrp="1"/>
          </p:cNvSpPr>
          <p:nvPr>
            <p:ph type="title"/>
          </p:nvPr>
        </p:nvSpPr>
        <p:spPr>
          <a:xfrm>
            <a:off x="609600" y="629213"/>
            <a:ext cx="10972800" cy="968672"/>
          </a:xfrm>
        </p:spPr>
        <p:txBody>
          <a:bodyPr/>
          <a:lstStyle/>
          <a:p>
            <a:pPr algn="ctr"/>
            <a:r>
              <a:rPr lang="en-US" dirty="0">
                <a:latin typeface="+mj-lt"/>
              </a:rPr>
              <a:t>Custom Prospect Research</a:t>
            </a:r>
          </a:p>
        </p:txBody>
      </p:sp>
    </p:spTree>
    <p:extLst>
      <p:ext uri="{BB962C8B-B14F-4D97-AF65-F5344CB8AC3E}">
        <p14:creationId xmlns:p14="http://schemas.microsoft.com/office/powerpoint/2010/main" val="2566244517"/>
      </p:ext>
    </p:extLst>
  </p:cSld>
  <p:clrMapOvr>
    <a:masterClrMapping/>
  </p:clrMapOvr>
</p:sld>
</file>

<file path=ppt/theme/theme1.xml><?xml version="1.0" encoding="utf-8"?>
<a:theme xmlns:a="http://schemas.openxmlformats.org/drawingml/2006/main" name="PMGSC_C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MGSC_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MDMC_2014_Template">
  <a:themeElements>
    <a:clrScheme name="PMDMC22">
      <a:dk1>
        <a:srgbClr val="09145A"/>
      </a:dk1>
      <a:lt1>
        <a:srgbClr val="FFFFFF"/>
      </a:lt1>
      <a:dk2>
        <a:srgbClr val="09145A"/>
      </a:dk2>
      <a:lt2>
        <a:srgbClr val="C9C0B6"/>
      </a:lt2>
      <a:accent1>
        <a:srgbClr val="2638C3"/>
      </a:accent1>
      <a:accent2>
        <a:srgbClr val="719FB5"/>
      </a:accent2>
      <a:accent3>
        <a:srgbClr val="24639F"/>
      </a:accent3>
      <a:accent4>
        <a:srgbClr val="6CBCE7"/>
      </a:accent4>
      <a:accent5>
        <a:srgbClr val="EE3416"/>
      </a:accent5>
      <a:accent6>
        <a:srgbClr val="FFFFFF"/>
      </a:accent6>
      <a:hlink>
        <a:srgbClr val="2638C3"/>
      </a:hlink>
      <a:folHlink>
        <a:srgbClr val="09145A"/>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6"/>
          </a:solidFill>
        </a:ln>
      </a:spPr>
      <a:bodyPr/>
      <a:lstStyle/>
      <a:style>
        <a:lnRef idx="1">
          <a:schemeClr val="accent6"/>
        </a:lnRef>
        <a:fillRef idx="0">
          <a:schemeClr val="accent6"/>
        </a:fillRef>
        <a:effectRef idx="0">
          <a:schemeClr val="accent6"/>
        </a:effectRef>
        <a:fontRef idx="minor">
          <a:schemeClr val="tx1"/>
        </a:fontRef>
      </a:style>
    </a:lnDef>
  </a:objectDefaults>
  <a:extraClrSchemeLst/>
</a:theme>
</file>

<file path=ppt/theme/theme4.xml><?xml version="1.0" encoding="utf-8"?>
<a:theme xmlns:a="http://schemas.openxmlformats.org/drawingml/2006/main" name="PMDMC_2014_Template">
  <a:themeElements>
    <a:clrScheme name="Custom 2">
      <a:dk1>
        <a:srgbClr val="09145A"/>
      </a:dk1>
      <a:lt1>
        <a:srgbClr val="FFFFFF"/>
      </a:lt1>
      <a:dk2>
        <a:srgbClr val="09145A"/>
      </a:dk2>
      <a:lt2>
        <a:srgbClr val="C9C0B6"/>
      </a:lt2>
      <a:accent1>
        <a:srgbClr val="2537C4"/>
      </a:accent1>
      <a:accent2>
        <a:srgbClr val="C9C0B6"/>
      </a:accent2>
      <a:accent3>
        <a:srgbClr val="09145A"/>
      </a:accent3>
      <a:accent4>
        <a:srgbClr val="00B5C4"/>
      </a:accent4>
      <a:accent5>
        <a:srgbClr val="FF4281"/>
      </a:accent5>
      <a:accent6>
        <a:srgbClr val="FFFFFF"/>
      </a:accent6>
      <a:hlink>
        <a:srgbClr val="2537C4"/>
      </a:hlink>
      <a:folHlink>
        <a:srgbClr val="09145A"/>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6"/>
          </a:solidFill>
        </a:ln>
      </a:spPr>
      <a:bodyPr/>
      <a:lstStyle/>
      <a:style>
        <a:lnRef idx="1">
          <a:schemeClr val="accent6"/>
        </a:lnRef>
        <a:fillRef idx="0">
          <a:schemeClr val="accent6"/>
        </a:fillRef>
        <a:effectRef idx="0">
          <a:schemeClr val="accent6"/>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9f5cdb1-3bf3-4841-a758-37f80ccacabd">
      <Terms xmlns="http://schemas.microsoft.com/office/infopath/2007/PartnerControls"/>
    </lcf76f155ced4ddcb4097134ff3c332f>
    <TaxCatchAll xmlns="e26db40c-a63b-4113-a795-f62b8269176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7CD9E66FC10D488D5AFFD39377E582" ma:contentTypeVersion="10" ma:contentTypeDescription="Create a new document." ma:contentTypeScope="" ma:versionID="dc801f584a288d9ee3581dd15fdec8a5">
  <xsd:schema xmlns:xsd="http://www.w3.org/2001/XMLSchema" xmlns:xs="http://www.w3.org/2001/XMLSchema" xmlns:p="http://schemas.microsoft.com/office/2006/metadata/properties" xmlns:ns2="39f5cdb1-3bf3-4841-a758-37f80ccacabd" xmlns:ns3="e26db40c-a63b-4113-a795-f62b82691767" targetNamespace="http://schemas.microsoft.com/office/2006/metadata/properties" ma:root="true" ma:fieldsID="b8239d5447687117a395248b3e04f8b5" ns2:_="" ns3:_="">
    <xsd:import namespace="39f5cdb1-3bf3-4841-a758-37f80ccacabd"/>
    <xsd:import namespace="e26db40c-a63b-4113-a795-f62b826917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f5cdb1-3bf3-4841-a758-37f80ccaca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b6ce405-4358-4996-99bc-eaa548fb8f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26db40c-a63b-4113-a795-f62b8269176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b370397-e5fb-4e89-aa7b-8f029e56bc6f}" ma:internalName="TaxCatchAll" ma:showField="CatchAllData" ma:web="e26db40c-a63b-4113-a795-f62b826917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6EA013-9707-4D3C-9646-5B1DECF8A6A1}">
  <ds:schemaRefs>
    <ds:schemaRef ds:uri="http://schemas.microsoft.com/office/2006/documentManagement/types"/>
    <ds:schemaRef ds:uri="http://schemas.openxmlformats.org/package/2006/metadata/core-properties"/>
    <ds:schemaRef ds:uri="http://schemas.microsoft.com/office/infopath/2007/PartnerControls"/>
    <ds:schemaRef ds:uri="39f5cdb1-3bf3-4841-a758-37f80ccacabd"/>
    <ds:schemaRef ds:uri="http://purl.org/dc/elements/1.1/"/>
    <ds:schemaRef ds:uri="e26db40c-a63b-4113-a795-f62b82691767"/>
    <ds:schemaRef ds:uri="http://schemas.microsoft.com/office/2006/metadata/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A9AA3B80-937A-4E45-92BC-E0711A7FEFDF}">
  <ds:schemaRefs>
    <ds:schemaRef ds:uri="http://schemas.microsoft.com/sharepoint/v3/contenttype/forms"/>
  </ds:schemaRefs>
</ds:datastoreItem>
</file>

<file path=customXml/itemProps3.xml><?xml version="1.0" encoding="utf-8"?>
<ds:datastoreItem xmlns:ds="http://schemas.openxmlformats.org/officeDocument/2006/customXml" ds:itemID="{BBBAD839-E76E-47A3-96A5-0CCD181C55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f5cdb1-3bf3-4841-a758-37f80ccacabd"/>
    <ds:schemaRef ds:uri="e26db40c-a63b-4113-a795-f62b826917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6070</TotalTime>
  <Words>6628</Words>
  <Application>Microsoft Office PowerPoint</Application>
  <PresentationFormat>Widescreen</PresentationFormat>
  <Paragraphs>442</Paragraphs>
  <Slides>35</Slides>
  <Notes>34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35</vt:i4>
      </vt:variant>
    </vt:vector>
  </HeadingPairs>
  <TitlesOfParts>
    <vt:vector size="47" baseType="lpstr">
      <vt:lpstr>Arial</vt:lpstr>
      <vt:lpstr>Calibri</vt:lpstr>
      <vt:lpstr>Franklin Gothic Book</vt:lpstr>
      <vt:lpstr>Franklin Gothic Medium</vt:lpstr>
      <vt:lpstr>Montserrat</vt:lpstr>
      <vt:lpstr>PBS Sans</vt:lpstr>
      <vt:lpstr>PBS Sans Light</vt:lpstr>
      <vt:lpstr>Times New Roman</vt:lpstr>
      <vt:lpstr>PMGSC_CORAL</vt:lpstr>
      <vt:lpstr>PMGSC_BLUE</vt:lpstr>
      <vt:lpstr>PMDMC_2014_Template</vt:lpstr>
      <vt:lpstr>PMDMC_2014_Template</vt:lpstr>
      <vt:lpstr>Leveraging Data and Evaluation in Institutional Fundraising: The Case for Family Math</vt:lpstr>
      <vt:lpstr>A partnership between:</vt:lpstr>
      <vt:lpstr>  What We Offer:</vt:lpstr>
      <vt:lpstr>The “Big Three” Federal Grants</vt:lpstr>
      <vt:lpstr>Connecting Stations with  Funding Opportunities for Journalism</vt:lpstr>
      <vt:lpstr>2021-2022 Trends</vt:lpstr>
      <vt:lpstr>Onboarding new public media grantwriters </vt:lpstr>
      <vt:lpstr>An extra set of hands to help you research funding prospects</vt:lpstr>
      <vt:lpstr>Custom Prospect Research</vt:lpstr>
      <vt:lpstr>Join the Grant Center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Slides are in the app or at PMDMC.org/slides  Please rate the session in the PMDMC mobile app for a chance to win a $50 gift card.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Giovanna Cruz</dc:creator>
  <cp:lastModifiedBy>Meegan White</cp:lastModifiedBy>
  <cp:revision>318</cp:revision>
  <dcterms:created xsi:type="dcterms:W3CDTF">2021-10-13T22:29:10Z</dcterms:created>
  <dcterms:modified xsi:type="dcterms:W3CDTF">2022-07-21T15:29:47Z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0x0101000F7CD9E66FC10D488D5AFFD39377E582</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