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346" r:id="rId3"/>
    <p:sldId id="349" r:id="rId4"/>
    <p:sldId id="350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4" userDrawn="1">
          <p15:clr>
            <a:srgbClr val="A4A3A4"/>
          </p15:clr>
        </p15:guide>
        <p15:guide id="2" pos="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58"/>
    <a:srgbClr val="8E1829"/>
    <a:srgbClr val="262A68"/>
    <a:srgbClr val="FFFF99"/>
    <a:srgbClr val="CC0000"/>
    <a:srgbClr val="C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3" autoAdjust="0"/>
    <p:restoredTop sz="74568" autoAdjust="0"/>
  </p:normalViewPr>
  <p:slideViewPr>
    <p:cSldViewPr>
      <p:cViewPr varScale="1">
        <p:scale>
          <a:sx n="80" d="100"/>
          <a:sy n="80" d="100"/>
        </p:scale>
        <p:origin x="144" y="30"/>
      </p:cViewPr>
      <p:guideLst>
        <p:guide orient="horz" pos="1254"/>
        <p:guide pos="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938" y="96"/>
      </p:cViewPr>
      <p:guideLst>
        <p:guide orient="horz" pos="2928"/>
        <p:guide pos="2208"/>
      </p:guideLst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D5A466B-8CBE-4732-9F8E-5092DA52A08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62D42F9-E1A6-4A72-BA67-19228E2E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DEBA876-BFE4-4D8E-994E-44CBE202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986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14600"/>
            <a:ext cx="9855200" cy="1371600"/>
          </a:xfrm>
        </p:spPr>
        <p:txBody>
          <a:bodyPr/>
          <a:lstStyle>
            <a:lvl1pPr>
              <a:defRPr>
                <a:solidFill>
                  <a:srgbClr val="8E182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285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64B-7F83-4BFC-BEC6-B0F3B363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F009-FFC6-431C-8455-493D2AAD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883-1317-4718-AA0F-F059978B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D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1988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7600" y="0"/>
            <a:ext cx="4876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2FD-1FBF-482F-B57A-8D231855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858"/>
                </a:solidFill>
              </a:defRPr>
            </a:lvl1pPr>
            <a:lvl2pPr>
              <a:defRPr>
                <a:solidFill>
                  <a:srgbClr val="192858"/>
                </a:solidFill>
              </a:defRPr>
            </a:lvl2pPr>
            <a:lvl3pPr>
              <a:defRPr>
                <a:solidFill>
                  <a:srgbClr val="192858"/>
                </a:solidFill>
              </a:defRPr>
            </a:lvl3pPr>
            <a:lvl4pPr>
              <a:defRPr>
                <a:solidFill>
                  <a:srgbClr val="192858"/>
                </a:solidFill>
              </a:defRPr>
            </a:lvl4pPr>
            <a:lvl5pPr>
              <a:defRPr>
                <a:solidFill>
                  <a:srgbClr val="19285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0F72-B2A4-465F-972D-4A888F69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18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9F64-127A-40F2-A84B-7AFA4198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3C7A-24E7-4CB6-A58F-97EA0F83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C54-FCB8-41FB-A3DE-0998425B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E945-6AE5-40B2-8188-092267C3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185-06CC-4960-A57F-E0F17110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9C83-D2D8-4FEF-A714-DD16E43E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F816-0CCB-4CDA-B64A-856F9E7D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4513" y="6434172"/>
            <a:ext cx="12206513" cy="423828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7" y="5180777"/>
            <a:ext cx="12195440" cy="1583771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1BCE1E8-3969-4ED8-8DCA-72ECF13F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7695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72056" y="6552198"/>
            <a:ext cx="204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 smtClean="0">
                <a:solidFill>
                  <a:schemeClr val="bg1"/>
                </a:solidFill>
              </a:rPr>
              <a:t>#</a:t>
            </a:r>
            <a:r>
              <a:rPr lang="en-US" sz="1600" b="0" i="1" dirty="0" err="1" smtClean="0">
                <a:solidFill>
                  <a:schemeClr val="bg1"/>
                </a:solidFill>
              </a:rPr>
              <a:t>aptsthesummit</a:t>
            </a:r>
            <a:endParaRPr lang="en-US" sz="1600" b="0" i="1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" y="6483350"/>
            <a:ext cx="841915" cy="354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7" r:id="rId12"/>
    <p:sldLayoutId id="21474840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E182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285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285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285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285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285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62A68"/>
                </a:solidFill>
                <a:cs typeface="Arial" charset="0"/>
              </a:rPr>
              <a:t>Tanya-Marie Singh</a:t>
            </a:r>
            <a:r>
              <a:rPr lang="en-US" sz="4400" b="1" dirty="0">
                <a:solidFill>
                  <a:srgbClr val="262A68"/>
                </a:solidFill>
                <a:cs typeface="Arial" charset="0"/>
              </a:rPr>
              <a:t/>
            </a:r>
            <a:br>
              <a:rPr lang="en-US" sz="4400" b="1" dirty="0">
                <a:solidFill>
                  <a:srgbClr val="262A68"/>
                </a:solidFill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CEO</a:t>
            </a:r>
            <a:r>
              <a:rPr lang="en-US" sz="2000" b="1" i="1" dirty="0">
                <a:cs typeface="Arial" charset="0"/>
              </a:rPr>
              <a:t/>
            </a:r>
            <a:br>
              <a:rPr lang="en-US" sz="2000" b="1" i="1" dirty="0"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WTJX, St. Thomas, U.S. Virgin Islands</a:t>
            </a:r>
            <a:endParaRPr lang="en-US" sz="2000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285750"/>
            <a:ext cx="668655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85750"/>
            <a:ext cx="3771900" cy="50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85750"/>
            <a:ext cx="3771900" cy="50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474"/>
      </p:ext>
    </p:extLst>
  </p:cSld>
  <p:clrMapOvr>
    <a:masterClrMapping/>
  </p:clrMapOvr>
</p:sld>
</file>

<file path=ppt/theme/theme1.xml><?xml version="1.0" encoding="utf-8"?>
<a:theme xmlns:a="http://schemas.openxmlformats.org/drawingml/2006/main" name="2012 Public Medi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8825869-9FB3-44A5-A740-17330A4441C7}" vid="{31D32EE7-6258-464C-9CEC-CF2DA2B4DA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APTS PMS Template 2</Template>
  <TotalTime>402</TotalTime>
  <Words>2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Black</vt:lpstr>
      <vt:lpstr>2012 Public Media</vt:lpstr>
      <vt:lpstr>Tanya-Marie Singh CEO WTJX, St. Thomas, U.S. Virgin Islands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 Hansom-Pitt</dc:creator>
  <cp:lastModifiedBy>Stacey Karp</cp:lastModifiedBy>
  <cp:revision>54</cp:revision>
  <dcterms:created xsi:type="dcterms:W3CDTF">2018-01-12T20:52:24Z</dcterms:created>
  <dcterms:modified xsi:type="dcterms:W3CDTF">2018-03-07T17:44:09Z</dcterms:modified>
</cp:coreProperties>
</file>