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21" r:id="rId2"/>
  </p:sldMasterIdLst>
  <p:notesMasterIdLst>
    <p:notesMasterId r:id="rId12"/>
  </p:notesMasterIdLst>
  <p:handoutMasterIdLst>
    <p:handoutMasterId r:id="rId13"/>
  </p:handoutMasterIdLst>
  <p:sldIdLst>
    <p:sldId id="262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54" userDrawn="1">
          <p15:clr>
            <a:srgbClr val="A4A3A4"/>
          </p15:clr>
        </p15:guide>
        <p15:guide id="2" pos="9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1829"/>
    <a:srgbClr val="192858"/>
    <a:srgbClr val="262A68"/>
    <a:srgbClr val="FFFF99"/>
    <a:srgbClr val="CC0000"/>
    <a:srgbClr val="C0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39" y="423"/>
      </p:cViewPr>
      <p:guideLst>
        <p:guide orient="horz" pos="1254"/>
        <p:guide pos="92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2" d="100"/>
          <a:sy n="122" d="100"/>
        </p:scale>
        <p:origin x="4938" y="96"/>
      </p:cViewPr>
      <p:guideLst>
        <p:guide orient="horz" pos="2928"/>
        <p:guide pos="2208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7D5A466B-8CBE-4732-9F8E-5092DA52A084}" type="datetimeFigureOut">
              <a:rPr lang="en-US"/>
              <a:pPr>
                <a:defRPr/>
              </a:pPr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362D42F9-E1A6-4A72-BA67-19228E2EA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31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3DEBA876-BFE4-4D8E-994E-44CBE2023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75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3489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FD2C7-F8D8-B44F-A5A8-9EFE2B5B1FF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89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FD2C7-F8D8-B44F-A5A8-9EFE2B5B1FF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8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FD2C7-F8D8-B44F-A5A8-9EFE2B5B1FF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15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FD2C7-F8D8-B44F-A5A8-9EFE2B5B1FF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61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FD2C7-F8D8-B44F-A5A8-9EFE2B5B1FF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1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20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FD2C7-F8D8-B44F-A5A8-9EFE2B5B1FF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62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FD2C7-F8D8-B44F-A5A8-9EFE2B5B1FF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2514600"/>
            <a:ext cx="9855200" cy="1371600"/>
          </a:xfrm>
        </p:spPr>
        <p:txBody>
          <a:bodyPr/>
          <a:lstStyle>
            <a:lvl1pPr>
              <a:defRPr>
                <a:solidFill>
                  <a:srgbClr val="8E1829"/>
                </a:solidFill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9285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A964B-7F83-4BFC-BEC6-B0F3B363C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1F009-FFC6-431C-8455-493D2AADF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1C883-1317-4718-AA0F-F059978BC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D 20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119888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117600" y="0"/>
            <a:ext cx="4876800" cy="167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719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512FD-1FBF-482F-B57A-8D231855D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B0F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1" y="950554"/>
            <a:ext cx="854314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540" y="2892049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45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31140" y="599223"/>
            <a:ext cx="8750709" cy="755444"/>
          </a:xfrm>
        </p:spPr>
        <p:txBody>
          <a:bodyPr/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709" y="1600202"/>
            <a:ext cx="8958280" cy="41243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18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968" y="4068235"/>
            <a:ext cx="9438969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360477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99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314" y="624229"/>
            <a:ext cx="926417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1893" y="2037189"/>
            <a:ext cx="4508636" cy="398233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645" y="2184947"/>
            <a:ext cx="4894280" cy="363793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12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7958" y="906753"/>
            <a:ext cx="8827183" cy="7840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021" y="1854995"/>
            <a:ext cx="468889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514" y="2655564"/>
            <a:ext cx="4754444" cy="307992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3541" y="1977375"/>
            <a:ext cx="4501944" cy="55580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655563"/>
            <a:ext cx="4807836" cy="310177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59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0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92858"/>
                </a:solidFill>
              </a:defRPr>
            </a:lvl1pPr>
            <a:lvl2pPr>
              <a:defRPr>
                <a:solidFill>
                  <a:srgbClr val="192858"/>
                </a:solidFill>
              </a:defRPr>
            </a:lvl2pPr>
            <a:lvl3pPr>
              <a:defRPr>
                <a:solidFill>
                  <a:srgbClr val="192858"/>
                </a:solidFill>
              </a:defRPr>
            </a:lvl3pPr>
            <a:lvl4pPr>
              <a:defRPr>
                <a:solidFill>
                  <a:srgbClr val="192858"/>
                </a:solidFill>
              </a:defRPr>
            </a:lvl4pPr>
            <a:lvl5pPr>
              <a:defRPr>
                <a:solidFill>
                  <a:srgbClr val="192858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A0F72-B2A4-465F-972D-4A888F69A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59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99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70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08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3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E182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D9F64-127A-40F2-A84B-7AFA4198E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A3C7A-24E7-4CB6-A58F-97EA0F836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8CC54-FCB8-41FB-A3DE-0998425B4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CE945-6AE5-40B2-8188-092267C3B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6D185-06CC-4960-A57F-E0F17110E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39C83-D2D8-4FEF-A714-DD16E43EC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5F816-0CCB-4CDA-B64A-856F9E7D1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14513" y="6434172"/>
            <a:ext cx="12206513" cy="423828"/>
          </a:xfrm>
          <a:prstGeom prst="rect">
            <a:avLst/>
          </a:prstGeom>
          <a:solidFill>
            <a:srgbClr val="19285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7" y="5180777"/>
            <a:ext cx="12195440" cy="1583771"/>
          </a:xfrm>
          <a:prstGeom prst="rect">
            <a:avLst/>
          </a:prstGeom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81BCE1E8-3969-4ED8-8DCA-72ECF13F7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57695"/>
          </a:xfrm>
          <a:prstGeom prst="rect">
            <a:avLst/>
          </a:prstGeom>
          <a:solidFill>
            <a:srgbClr val="192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472056" y="6552198"/>
            <a:ext cx="2046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1" dirty="0" smtClean="0">
                <a:solidFill>
                  <a:schemeClr val="bg1"/>
                </a:solidFill>
              </a:rPr>
              <a:t>#</a:t>
            </a:r>
            <a:r>
              <a:rPr lang="en-US" sz="1600" b="0" i="1" dirty="0" err="1" smtClean="0">
                <a:solidFill>
                  <a:schemeClr val="bg1"/>
                </a:solidFill>
              </a:rPr>
              <a:t>aptsthesummit</a:t>
            </a:r>
            <a:endParaRPr lang="en-US" sz="1600" b="0" i="1" dirty="0" smtClean="0">
              <a:solidFill>
                <a:schemeClr val="bg1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" y="6483350"/>
            <a:ext cx="841915" cy="3546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7" r:id="rId12"/>
    <p:sldLayoutId id="2147484006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E1829"/>
          </a:solidFill>
          <a:latin typeface="Arial Black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9285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19285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192858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92858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92858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B7F1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68C2560D-EC28-3B41-86E8-18F1CE0113B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3/7/2018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2066355A-084C-D24E-9AD2-7E4FC41EA627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5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0C63B5"/>
          </a:solidFill>
          <a:latin typeface="PBS KIDS Headline Bold"/>
          <a:ea typeface="+mj-ea"/>
          <a:cs typeface="PBS KIDS Headline Bold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b="0" i="0" kern="1200">
          <a:solidFill>
            <a:schemeClr val="bg1"/>
          </a:solidFill>
          <a:latin typeface="PBS KIDS Headline Regular"/>
          <a:ea typeface="+mn-ea"/>
          <a:cs typeface="PBS KIDS Headline Regular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b="0" i="0" kern="1200">
          <a:solidFill>
            <a:schemeClr val="bg1"/>
          </a:solidFill>
          <a:latin typeface="PBS KIDS Headline Regular"/>
          <a:ea typeface="+mn-ea"/>
          <a:cs typeface="PBS KIDS Headline Regular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bg1"/>
          </a:solidFill>
          <a:latin typeface="PBS KIDS Headline Regular"/>
          <a:ea typeface="+mn-ea"/>
          <a:cs typeface="PBS KIDS Headline Regular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b="0" i="0" kern="1200">
          <a:solidFill>
            <a:schemeClr val="bg1"/>
          </a:solidFill>
          <a:latin typeface="PBS KIDS Headline Regular"/>
          <a:ea typeface="+mn-ea"/>
          <a:cs typeface="PBS KIDS Headline Regular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b="0" i="0" kern="1200">
          <a:solidFill>
            <a:schemeClr val="bg1"/>
          </a:solidFill>
          <a:latin typeface="PBS KIDS Headline Regular"/>
          <a:ea typeface="+mn-ea"/>
          <a:cs typeface="PBS KIDS Headline Regular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2A68"/>
                </a:solidFill>
              </a:rPr>
              <a:t>Susi Elkins</a:t>
            </a:r>
            <a:br>
              <a:rPr lang="en-US" dirty="0" smtClean="0">
                <a:solidFill>
                  <a:srgbClr val="262A68"/>
                </a:solidFill>
              </a:rPr>
            </a:br>
            <a:r>
              <a:rPr lang="en-US" sz="2000" i="1" dirty="0" smtClean="0"/>
              <a:t>Director of Broadcasting and General Manager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sz="2000" i="1" dirty="0" smtClean="0"/>
              <a:t>WKAR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09925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5915581"/>
            <a:ext cx="3386667" cy="625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3" y="6030904"/>
            <a:ext cx="5706532" cy="3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CCC16D-l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7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mily-slides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6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17712" r="3712" b="7776"/>
          <a:stretch/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8C9AC-05CC-7C44-9EAF-AC1CD364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9" name="PPLPAD18-Playtime Pads-FINAL">
            <a:hlinkClick r:id="" action="ppaction://media"/>
            <a:extLst>
              <a:ext uri="{FF2B5EF4-FFF2-40B4-BE49-F238E27FC236}">
                <a16:creationId xmlns:a16="http://schemas.microsoft.com/office/drawing/2014/main" id="{8F8FA68B-143C-234D-A956-757CDF92D0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888" cy="6858000"/>
          </a:xfrm>
        </p:spPr>
      </p:pic>
    </p:spTree>
    <p:extLst>
      <p:ext uri="{BB962C8B-B14F-4D97-AF65-F5344CB8AC3E}">
        <p14:creationId xmlns:p14="http://schemas.microsoft.com/office/powerpoint/2010/main" val="57874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61" y="0"/>
            <a:ext cx="4572000" cy="6858000"/>
          </a:xfrm>
          <a:prstGeom prst="rect">
            <a:avLst/>
          </a:prstGeom>
          <a:effectLst>
            <a:glow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29" y="0"/>
            <a:ext cx="4902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905" y="5324014"/>
            <a:ext cx="2481891" cy="1148316"/>
          </a:xfrm>
          <a:prstGeom prst="rect">
            <a:avLst/>
          </a:prstGeom>
          <a:solidFill>
            <a:srgbClr val="28B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28B7F1"/>
              </a:solidFill>
            </a:endParaRPr>
          </a:p>
        </p:txBody>
      </p:sp>
      <p:pic>
        <p:nvPicPr>
          <p:cNvPr id="2" name="Picture 1" descr="family-slide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4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 Public Media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8825869-9FB3-44A5-A740-17330A4441C7}" vid="{31D32EE7-6258-464C-9CEC-CF2DA2B4DA6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APTS PMS Template 2</Template>
  <TotalTime>217</TotalTime>
  <Words>9</Words>
  <Application>Microsoft Office PowerPoint</Application>
  <PresentationFormat>Widescreen</PresentationFormat>
  <Paragraphs>11</Paragraphs>
  <Slides>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PBS KIDS Headline Bold</vt:lpstr>
      <vt:lpstr>PBS KIDS Headline Regular</vt:lpstr>
      <vt:lpstr>2012 Public Media</vt:lpstr>
      <vt:lpstr>1_Office Theme</vt:lpstr>
      <vt:lpstr>Susi Elkins Director of Broadcasting and General Manager WKAR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Tela Hansom-Pitt</dc:creator>
  <cp:lastModifiedBy>Stacey Karp</cp:lastModifiedBy>
  <cp:revision>35</cp:revision>
  <cp:lastPrinted>2018-02-08T15:42:29Z</cp:lastPrinted>
  <dcterms:created xsi:type="dcterms:W3CDTF">2018-01-12T20:52:24Z</dcterms:created>
  <dcterms:modified xsi:type="dcterms:W3CDTF">2018-03-07T18:30:41Z</dcterms:modified>
</cp:coreProperties>
</file>