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08" r:id="rId2"/>
  </p:sldMasterIdLst>
  <p:notesMasterIdLst>
    <p:notesMasterId r:id="rId18"/>
  </p:notesMasterIdLst>
  <p:handoutMasterIdLst>
    <p:handoutMasterId r:id="rId19"/>
  </p:handoutMasterIdLst>
  <p:sldIdLst>
    <p:sldId id="268" r:id="rId3"/>
    <p:sldId id="293" r:id="rId4"/>
    <p:sldId id="294" r:id="rId5"/>
    <p:sldId id="295" r:id="rId6"/>
    <p:sldId id="296" r:id="rId7"/>
    <p:sldId id="297" r:id="rId8"/>
    <p:sldId id="298" r:id="rId9"/>
    <p:sldId id="299" r:id="rId10"/>
    <p:sldId id="300" r:id="rId11"/>
    <p:sldId id="301" r:id="rId12"/>
    <p:sldId id="302" r:id="rId13"/>
    <p:sldId id="303" r:id="rId14"/>
    <p:sldId id="306" r:id="rId15"/>
    <p:sldId id="308" r:id="rId16"/>
    <p:sldId id="305" r:id="rId17"/>
  </p:sldIdLst>
  <p:sldSz cx="12192000" cy="6858000"/>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4" userDrawn="1">
          <p15:clr>
            <a:srgbClr val="A4A3A4"/>
          </p15:clr>
        </p15:guide>
        <p15:guide id="2" pos="92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858"/>
    <a:srgbClr val="262A68"/>
    <a:srgbClr val="8E1829"/>
    <a:srgbClr val="FFFF99"/>
    <a:srgbClr val="CC0000"/>
    <a:srgbClr val="C0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8" d="100"/>
          <a:sy n="88" d="100"/>
        </p:scale>
        <p:origin x="39" y="423"/>
      </p:cViewPr>
      <p:guideLst>
        <p:guide orient="horz" pos="1254"/>
        <p:guide pos="928"/>
      </p:guideLst>
    </p:cSldViewPr>
  </p:slideViewPr>
  <p:notesTextViewPr>
    <p:cViewPr>
      <p:scale>
        <a:sx n="100" d="100"/>
        <a:sy n="100" d="100"/>
      </p:scale>
      <p:origin x="0" y="0"/>
    </p:cViewPr>
  </p:notesTextViewPr>
  <p:notesViewPr>
    <p:cSldViewPr>
      <p:cViewPr varScale="1">
        <p:scale>
          <a:sx n="122" d="100"/>
          <a:sy n="122" d="100"/>
        </p:scale>
        <p:origin x="4938" y="96"/>
      </p:cViewPr>
      <p:guideLst>
        <p:guide orient="horz" pos="2928"/>
        <p:guide pos="2208"/>
      </p:guideLst>
    </p:cSldViewPr>
  </p:notesViewPr>
  <p:gridSpacing cx="57150" cy="5715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b="0">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b="0">
                <a:cs typeface="+mn-cs"/>
              </a:defRPr>
            </a:lvl1pPr>
          </a:lstStyle>
          <a:p>
            <a:pPr>
              <a:defRPr/>
            </a:pPr>
            <a:fld id="{7D5A466B-8CBE-4732-9F8E-5092DA52A084}" type="datetimeFigureOut">
              <a:rPr lang="en-US"/>
              <a:pPr>
                <a:defRPr/>
              </a:pPr>
              <a:t>3/6/2018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b="0">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b="0">
                <a:cs typeface="+mn-cs"/>
              </a:defRPr>
            </a:lvl1pPr>
          </a:lstStyle>
          <a:p>
            <a:pPr>
              <a:defRPr/>
            </a:pPr>
            <a:fld id="{362D42F9-E1A6-4A72-BA67-19228E2EACFD}" type="slidenum">
              <a:rPr lang="en-US"/>
              <a:pPr>
                <a:defRPr/>
              </a:pPr>
              <a:t>‹#›</a:t>
            </a:fld>
            <a:endParaRPr lang="en-US"/>
          </a:p>
        </p:txBody>
      </p:sp>
    </p:spTree>
    <p:extLst>
      <p:ext uri="{BB962C8B-B14F-4D97-AF65-F5344CB8AC3E}">
        <p14:creationId xmlns:p14="http://schemas.microsoft.com/office/powerpoint/2010/main" val="3386131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defRPr sz="1200" b="0">
                <a:cs typeface="+mn-cs"/>
              </a:defRPr>
            </a:lvl1pPr>
          </a:lstStyle>
          <a:p>
            <a:pPr>
              <a:defRPr/>
            </a:pPr>
            <a:endParaRPr lang="en-US"/>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a:defRPr sz="1200" b="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defRPr sz="1200" b="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a:defRPr sz="1200" b="0">
                <a:cs typeface="+mn-cs"/>
              </a:defRPr>
            </a:lvl1pPr>
          </a:lstStyle>
          <a:p>
            <a:pPr>
              <a:defRPr/>
            </a:pPr>
            <a:fld id="{3DEBA876-BFE4-4D8E-994E-44CBE2023F5F}" type="slidenum">
              <a:rPr lang="en-US"/>
              <a:pPr>
                <a:defRPr/>
              </a:pPr>
              <a:t>‹#›</a:t>
            </a:fld>
            <a:endParaRPr lang="en-US"/>
          </a:p>
        </p:txBody>
      </p:sp>
    </p:spTree>
    <p:extLst>
      <p:ext uri="{BB962C8B-B14F-4D97-AF65-F5344CB8AC3E}">
        <p14:creationId xmlns:p14="http://schemas.microsoft.com/office/powerpoint/2010/main" val="20684754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TextEdit="1"/>
          </p:cNvSpPr>
          <p:nvPr>
            <p:ph type="sldImg"/>
          </p:nvPr>
        </p:nvSpPr>
        <p:spPr>
          <a:xfrm>
            <a:off x="406400" y="696913"/>
            <a:ext cx="6197600" cy="3486150"/>
          </a:xfrm>
          <a:ln/>
        </p:spPr>
      </p:sp>
      <p:sp>
        <p:nvSpPr>
          <p:cNvPr id="8195" name="Rectangle 3"/>
          <p:cNvSpPr>
            <a:spLocks noGrp="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77925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7600" y="2514600"/>
            <a:ext cx="9855200" cy="1371600"/>
          </a:xfrm>
        </p:spPr>
        <p:txBody>
          <a:bodyPr/>
          <a:lstStyle>
            <a:lvl1pPr>
              <a:defRPr>
                <a:solidFill>
                  <a:srgbClr val="8E1829"/>
                </a:solidFill>
                <a:latin typeface="Arial Black"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19285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5A964B-7F83-4BFC-BEC6-B0F3B363CD2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21F009-FFC6-431C-8455-493D2AADFC1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71C883-1317-4718-AA0F-F059978BCC4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HD 2007">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0"/>
            <a:ext cx="11988800" cy="1600200"/>
          </a:xfrm>
          <a:prstGeom prst="rect">
            <a:avLst/>
          </a:prstGeom>
          <a:noFill/>
          <a:ln w="9525" algn="ctr">
            <a:noFill/>
            <a:miter lim="800000"/>
            <a:headEnd/>
            <a:tailEnd/>
          </a:ln>
          <a:effectLst/>
        </p:spPr>
        <p:txBody>
          <a:bodyPr wrap="none" anchor="ctr"/>
          <a:lstStyle/>
          <a:p>
            <a:pPr>
              <a:defRPr/>
            </a:pPr>
            <a:endParaRPr lang="en-US" b="0">
              <a:cs typeface="+mn-cs"/>
            </a:endParaRPr>
          </a:p>
        </p:txBody>
      </p:sp>
      <p:sp>
        <p:nvSpPr>
          <p:cNvPr id="5" name="Rectangle 13"/>
          <p:cNvSpPr>
            <a:spLocks noChangeArrowheads="1"/>
          </p:cNvSpPr>
          <p:nvPr/>
        </p:nvSpPr>
        <p:spPr bwMode="auto">
          <a:xfrm>
            <a:off x="1117600" y="0"/>
            <a:ext cx="4876800" cy="1676400"/>
          </a:xfrm>
          <a:prstGeom prst="rect">
            <a:avLst/>
          </a:prstGeom>
          <a:noFill/>
          <a:ln w="9525" algn="ctr">
            <a:noFill/>
            <a:miter lim="800000"/>
            <a:headEnd/>
            <a:tailEnd/>
          </a:ln>
          <a:effectLst/>
        </p:spPr>
        <p:txBody>
          <a:bodyPr wrap="none" anchor="ctr"/>
          <a:lstStyle/>
          <a:p>
            <a:pPr>
              <a:defRPr/>
            </a:pPr>
            <a:endParaRPr lang="en-US" b="0">
              <a:cs typeface="+mn-cs"/>
            </a:endParaRPr>
          </a:p>
        </p:txBody>
      </p:sp>
      <p:sp>
        <p:nvSpPr>
          <p:cNvPr id="7" name="Title 6"/>
          <p:cNvSpPr>
            <a:spLocks noGrp="1"/>
          </p:cNvSpPr>
          <p:nvPr>
            <p:ph type="title"/>
          </p:nvPr>
        </p:nvSpPr>
        <p:spPr>
          <a:xfrm>
            <a:off x="609600" y="274638"/>
            <a:ext cx="10972800" cy="1143000"/>
          </a:xfrm>
          <a:prstGeom prst="rect">
            <a:avLst/>
          </a:prstGeom>
        </p:spPr>
        <p:txBody>
          <a:bodyPr rtlCol="0">
            <a:normAutofit/>
          </a:bodyPr>
          <a:lstStyle/>
          <a:p>
            <a:r>
              <a:rPr lang="en-US" smtClean="0"/>
              <a:t>Click to edit Master title style</a:t>
            </a:r>
            <a:endParaRPr lang="en-US"/>
          </a:p>
        </p:txBody>
      </p:sp>
      <p:sp>
        <p:nvSpPr>
          <p:cNvPr id="8" name="Content Placeholder 7"/>
          <p:cNvSpPr>
            <a:spLocks noGrp="1"/>
          </p:cNvSpPr>
          <p:nvPr>
            <p:ph idx="1"/>
          </p:nvPr>
        </p:nvSpPr>
        <p:spPr>
          <a:xfrm>
            <a:off x="609600" y="1600202"/>
            <a:ext cx="10972800" cy="4571999"/>
          </a:xfrm>
          <a:prstGeom prst="rect">
            <a:avLst/>
          </a:prstGeom>
        </p:spPr>
        <p:txBody>
          <a:bodyPr rtlCol="0">
            <a:normAutofit/>
          </a:bodyPr>
          <a:lstStyle>
            <a:lvl1pPr>
              <a:defRPr sz="3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B512FD-1FBF-482F-B57A-8D231855D0D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7600" y="2514600"/>
            <a:ext cx="9855200" cy="1371600"/>
          </a:xfrm>
        </p:spPr>
        <p:txBody>
          <a:bodyPr/>
          <a:lstStyle>
            <a:lvl1pPr>
              <a:defRPr>
                <a:solidFill>
                  <a:srgbClr val="8E1829"/>
                </a:solidFill>
                <a:latin typeface="Arial Black"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19285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5A964B-7F83-4BFC-BEC6-B0F3B363C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0524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192858"/>
                </a:solidFill>
              </a:defRPr>
            </a:lvl1pPr>
            <a:lvl2pPr>
              <a:defRPr>
                <a:solidFill>
                  <a:srgbClr val="192858"/>
                </a:solidFill>
              </a:defRPr>
            </a:lvl2pPr>
            <a:lvl3pPr>
              <a:defRPr>
                <a:solidFill>
                  <a:srgbClr val="192858"/>
                </a:solidFill>
              </a:defRPr>
            </a:lvl3pPr>
            <a:lvl4pPr>
              <a:defRPr>
                <a:solidFill>
                  <a:srgbClr val="192858"/>
                </a:solidFill>
              </a:defRPr>
            </a:lvl4pPr>
            <a:lvl5pPr>
              <a:defRPr>
                <a:solidFill>
                  <a:srgbClr val="19285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DA0F72-B2A4-465F-972D-4A888F69AB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16040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8E182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2D9F64-127A-40F2-A84B-7AFA4198EA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1052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AA3C7A-24E7-4CB6-A58F-97EA0F836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027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368CC54-FCB8-41FB-A3DE-0998425B42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277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1CE945-6AE5-40B2-8188-092267C3B5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976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192858"/>
                </a:solidFill>
              </a:defRPr>
            </a:lvl1pPr>
            <a:lvl2pPr>
              <a:defRPr>
                <a:solidFill>
                  <a:srgbClr val="192858"/>
                </a:solidFill>
              </a:defRPr>
            </a:lvl2pPr>
            <a:lvl3pPr>
              <a:defRPr>
                <a:solidFill>
                  <a:srgbClr val="192858"/>
                </a:solidFill>
              </a:defRPr>
            </a:lvl3pPr>
            <a:lvl4pPr>
              <a:defRPr>
                <a:solidFill>
                  <a:srgbClr val="192858"/>
                </a:solidFill>
              </a:defRPr>
            </a:lvl4pPr>
            <a:lvl5pPr>
              <a:defRPr>
                <a:solidFill>
                  <a:srgbClr val="19285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DA0F72-B2A4-465F-972D-4A888F69ABB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106D185-06CC-4960-A57F-E0F17110E5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365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E39C83-D2D8-4FEF-A714-DD16E43EC7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143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25F816-0CCB-4CDA-B64A-856F9E7D16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0488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21F009-FFC6-431C-8455-493D2AADFC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6612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71C883-1317-4718-AA0F-F059978BCC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968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HD 2007">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0"/>
            <a:ext cx="11988800" cy="1600200"/>
          </a:xfrm>
          <a:prstGeom prst="rect">
            <a:avLst/>
          </a:prstGeom>
          <a:noFill/>
          <a:ln w="9525" algn="ctr">
            <a:noFill/>
            <a:miter lim="800000"/>
            <a:headEnd/>
            <a:tailEnd/>
          </a:ln>
          <a:effectLst/>
        </p:spPr>
        <p:txBody>
          <a:bodyPr wrap="none" anchor="ctr"/>
          <a:lstStyle/>
          <a:p>
            <a:pPr>
              <a:defRPr/>
            </a:pPr>
            <a:endParaRPr lang="en-US" b="0">
              <a:solidFill>
                <a:srgbClr val="000000"/>
              </a:solidFill>
            </a:endParaRPr>
          </a:p>
        </p:txBody>
      </p:sp>
      <p:sp>
        <p:nvSpPr>
          <p:cNvPr id="5" name="Rectangle 13"/>
          <p:cNvSpPr>
            <a:spLocks noChangeArrowheads="1"/>
          </p:cNvSpPr>
          <p:nvPr/>
        </p:nvSpPr>
        <p:spPr bwMode="auto">
          <a:xfrm>
            <a:off x="1117600" y="0"/>
            <a:ext cx="4876800" cy="1676400"/>
          </a:xfrm>
          <a:prstGeom prst="rect">
            <a:avLst/>
          </a:prstGeom>
          <a:noFill/>
          <a:ln w="9525" algn="ctr">
            <a:noFill/>
            <a:miter lim="800000"/>
            <a:headEnd/>
            <a:tailEnd/>
          </a:ln>
          <a:effectLst/>
        </p:spPr>
        <p:txBody>
          <a:bodyPr wrap="none" anchor="ctr"/>
          <a:lstStyle/>
          <a:p>
            <a:pPr>
              <a:defRPr/>
            </a:pPr>
            <a:endParaRPr lang="en-US" b="0">
              <a:solidFill>
                <a:srgbClr val="000000"/>
              </a:solidFill>
            </a:endParaRPr>
          </a:p>
        </p:txBody>
      </p:sp>
      <p:sp>
        <p:nvSpPr>
          <p:cNvPr id="7" name="Title 6"/>
          <p:cNvSpPr>
            <a:spLocks noGrp="1"/>
          </p:cNvSpPr>
          <p:nvPr>
            <p:ph type="title"/>
          </p:nvPr>
        </p:nvSpPr>
        <p:spPr>
          <a:xfrm>
            <a:off x="609600" y="274638"/>
            <a:ext cx="10972800" cy="1143000"/>
          </a:xfrm>
          <a:prstGeom prst="rect">
            <a:avLst/>
          </a:prstGeom>
        </p:spPr>
        <p:txBody>
          <a:bodyPr rtlCol="0">
            <a:normAutofit/>
          </a:bodyPr>
          <a:lstStyle/>
          <a:p>
            <a:r>
              <a:rPr lang="en-US" smtClean="0"/>
              <a:t>Click to edit Master title style</a:t>
            </a:r>
            <a:endParaRPr lang="en-US"/>
          </a:p>
        </p:txBody>
      </p:sp>
      <p:sp>
        <p:nvSpPr>
          <p:cNvPr id="8" name="Content Placeholder 7"/>
          <p:cNvSpPr>
            <a:spLocks noGrp="1"/>
          </p:cNvSpPr>
          <p:nvPr>
            <p:ph idx="1"/>
          </p:nvPr>
        </p:nvSpPr>
        <p:spPr>
          <a:xfrm>
            <a:off x="609600" y="1600202"/>
            <a:ext cx="10972800" cy="4571999"/>
          </a:xfrm>
          <a:prstGeom prst="rect">
            <a:avLst/>
          </a:prstGeom>
        </p:spPr>
        <p:txBody>
          <a:bodyPr rtlCol="0">
            <a:normAutofit/>
          </a:bodyPr>
          <a:lstStyle>
            <a:lvl1pPr>
              <a:defRPr sz="3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0103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AB512FD-1FBF-482F-B57A-8D231855D0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708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8E182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2D9F64-127A-40F2-A84B-7AFA4198EAB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AA3C7A-24E7-4CB6-A58F-97EA0F83665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368CC54-FCB8-41FB-A3DE-0998425B42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1CE945-6AE5-40B2-8188-092267C3B5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06D185-06CC-4960-A57F-E0F17110E5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E39C83-D2D8-4FEF-A714-DD16E43EC7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25F816-0CCB-4CDA-B64A-856F9E7D16C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159929"/>
            <a:ext cx="12195440" cy="1583771"/>
          </a:xfrm>
          <a:prstGeom prst="rect">
            <a:avLst/>
          </a:prstGeom>
        </p:spPr>
      </p:pic>
      <p:sp>
        <p:nvSpPr>
          <p:cNvPr id="15" name="Rectangle 14"/>
          <p:cNvSpPr/>
          <p:nvPr userDrawn="1"/>
        </p:nvSpPr>
        <p:spPr>
          <a:xfrm>
            <a:off x="-14513" y="6434172"/>
            <a:ext cx="12206513" cy="423828"/>
          </a:xfrm>
          <a:prstGeom prst="rect">
            <a:avLst/>
          </a:prstGeom>
          <a:solidFill>
            <a:srgbClr val="1928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29"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cs typeface="+mn-cs"/>
              </a:defRPr>
            </a:lvl1pPr>
          </a:lstStyle>
          <a:p>
            <a:pPr>
              <a:defRPr/>
            </a:pPr>
            <a:endParaRPr lang="en-US" dirty="0"/>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cs typeface="+mn-cs"/>
              </a:defRPr>
            </a:lvl1pPr>
          </a:lstStyle>
          <a:p>
            <a:pPr>
              <a:defRPr/>
            </a:pPr>
            <a:fld id="{81BCE1E8-3969-4ED8-8DCA-72ECF13F7576}" type="slidenum">
              <a:rPr lang="en-US"/>
              <a:pPr>
                <a:defRPr/>
              </a:pPr>
              <a:t>‹#›</a:t>
            </a:fld>
            <a:endParaRPr lang="en-US"/>
          </a:p>
        </p:txBody>
      </p:sp>
      <p:sp>
        <p:nvSpPr>
          <p:cNvPr id="7" name="Rectangle 6"/>
          <p:cNvSpPr/>
          <p:nvPr/>
        </p:nvSpPr>
        <p:spPr>
          <a:xfrm>
            <a:off x="0" y="0"/>
            <a:ext cx="12192000" cy="257695"/>
          </a:xfrm>
          <a:prstGeom prst="rect">
            <a:avLst/>
          </a:prstGeom>
          <a:solidFill>
            <a:srgbClr val="192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10472056" y="6462296"/>
            <a:ext cx="2046514" cy="338554"/>
          </a:xfrm>
          <a:prstGeom prst="rect">
            <a:avLst/>
          </a:prstGeom>
          <a:noFill/>
        </p:spPr>
        <p:txBody>
          <a:bodyPr wrap="square" rtlCol="0">
            <a:spAutoFit/>
          </a:bodyPr>
          <a:lstStyle/>
          <a:p>
            <a:pPr marL="0" marR="0" lvl="2" indent="0" algn="l" defTabSz="914400" rtl="0" eaLnBrk="1" fontAlgn="base" latinLnBrk="0" hangingPunct="1">
              <a:lnSpc>
                <a:spcPct val="100000"/>
              </a:lnSpc>
              <a:spcBef>
                <a:spcPct val="0"/>
              </a:spcBef>
              <a:spcAft>
                <a:spcPct val="0"/>
              </a:spcAft>
              <a:buClrTx/>
              <a:buSzTx/>
              <a:buFontTx/>
              <a:buNone/>
              <a:tabLst/>
              <a:defRPr/>
            </a:pPr>
            <a:r>
              <a:rPr lang="en-US" sz="1600" b="0" i="1" dirty="0" smtClean="0">
                <a:solidFill>
                  <a:schemeClr val="bg1"/>
                </a:solidFill>
              </a:rPr>
              <a:t>#</a:t>
            </a:r>
            <a:r>
              <a:rPr lang="en-US" sz="1600" b="0" i="1" dirty="0" err="1" smtClean="0">
                <a:solidFill>
                  <a:schemeClr val="bg1"/>
                </a:solidFill>
              </a:rPr>
              <a:t>aptsthesummit</a:t>
            </a:r>
            <a:endParaRPr lang="en-US" sz="1600" b="0" i="1" dirty="0" smtClean="0">
              <a:solidFill>
                <a:schemeClr val="bg1"/>
              </a:solidFill>
            </a:endParaRPr>
          </a:p>
        </p:txBody>
      </p:sp>
      <p:sp>
        <p:nvSpPr>
          <p:cNvPr id="102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pic>
        <p:nvPicPr>
          <p:cNvPr id="16" name="Picture 1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104" y="6457950"/>
            <a:ext cx="841915" cy="354633"/>
          </a:xfrm>
          <a:prstGeom prst="rect">
            <a:avLst/>
          </a:prstGeom>
        </p:spPr>
      </p:pic>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7" r:id="rId12"/>
    <p:sldLayoutId id="2147484006" r:id="rId13"/>
  </p:sldLayoutIdLst>
  <p:timing>
    <p:tnLst>
      <p:par>
        <p:cTn id="1" dur="indefinite" restart="never" nodeType="tmRoot"/>
      </p:par>
    </p:tnLst>
  </p:timing>
  <p:txStyles>
    <p:titleStyle>
      <a:lvl1pPr algn="ctr" rtl="0" eaLnBrk="1" fontAlgn="base" hangingPunct="1">
        <a:spcBef>
          <a:spcPct val="0"/>
        </a:spcBef>
        <a:spcAft>
          <a:spcPct val="0"/>
        </a:spcAft>
        <a:defRPr sz="3600">
          <a:solidFill>
            <a:srgbClr val="8E1829"/>
          </a:solidFill>
          <a:latin typeface="Arial Black" pitchFamily="34" charset="0"/>
          <a:ea typeface="+mj-ea"/>
          <a:cs typeface="+mj-cs"/>
        </a:defRPr>
      </a:lvl1pPr>
      <a:lvl2pPr algn="ctr" rtl="0" eaLnBrk="1" fontAlgn="base" hangingPunct="1">
        <a:spcBef>
          <a:spcPct val="0"/>
        </a:spcBef>
        <a:spcAft>
          <a:spcPct val="0"/>
        </a:spcAft>
        <a:defRPr sz="3600">
          <a:solidFill>
            <a:srgbClr val="C00000"/>
          </a:solidFill>
          <a:latin typeface="Arial Black" pitchFamily="34" charset="0"/>
        </a:defRPr>
      </a:lvl2pPr>
      <a:lvl3pPr algn="ctr" rtl="0" eaLnBrk="1" fontAlgn="base" hangingPunct="1">
        <a:spcBef>
          <a:spcPct val="0"/>
        </a:spcBef>
        <a:spcAft>
          <a:spcPct val="0"/>
        </a:spcAft>
        <a:defRPr sz="3600">
          <a:solidFill>
            <a:srgbClr val="C00000"/>
          </a:solidFill>
          <a:latin typeface="Arial Black" pitchFamily="34" charset="0"/>
        </a:defRPr>
      </a:lvl3pPr>
      <a:lvl4pPr algn="ctr" rtl="0" eaLnBrk="1" fontAlgn="base" hangingPunct="1">
        <a:spcBef>
          <a:spcPct val="0"/>
        </a:spcBef>
        <a:spcAft>
          <a:spcPct val="0"/>
        </a:spcAft>
        <a:defRPr sz="3600">
          <a:solidFill>
            <a:srgbClr val="C00000"/>
          </a:solidFill>
          <a:latin typeface="Arial Black" pitchFamily="34" charset="0"/>
        </a:defRPr>
      </a:lvl4pPr>
      <a:lvl5pPr algn="ctr" rtl="0" eaLnBrk="1" fontAlgn="base" hangingPunct="1">
        <a:spcBef>
          <a:spcPct val="0"/>
        </a:spcBef>
        <a:spcAft>
          <a:spcPct val="0"/>
        </a:spcAft>
        <a:defRPr sz="3600">
          <a:solidFill>
            <a:srgbClr val="C00000"/>
          </a:solidFill>
          <a:latin typeface="Arial Black" pitchFamily="34" charset="0"/>
        </a:defRPr>
      </a:lvl5pPr>
      <a:lvl6pPr marL="457200" algn="ctr" rtl="0" eaLnBrk="1" fontAlgn="base" hangingPunct="1">
        <a:spcBef>
          <a:spcPct val="0"/>
        </a:spcBef>
        <a:spcAft>
          <a:spcPct val="0"/>
        </a:spcAft>
        <a:defRPr sz="4400" b="1">
          <a:solidFill>
            <a:schemeClr val="accent2"/>
          </a:solidFill>
          <a:latin typeface="Arial" charset="0"/>
        </a:defRPr>
      </a:lvl6pPr>
      <a:lvl7pPr marL="914400" algn="ctr" rtl="0" eaLnBrk="1" fontAlgn="base" hangingPunct="1">
        <a:spcBef>
          <a:spcPct val="0"/>
        </a:spcBef>
        <a:spcAft>
          <a:spcPct val="0"/>
        </a:spcAft>
        <a:defRPr sz="4400" b="1">
          <a:solidFill>
            <a:schemeClr val="accent2"/>
          </a:solidFill>
          <a:latin typeface="Arial" charset="0"/>
        </a:defRPr>
      </a:lvl7pPr>
      <a:lvl8pPr marL="1371600" algn="ctr" rtl="0" eaLnBrk="1" fontAlgn="base" hangingPunct="1">
        <a:spcBef>
          <a:spcPct val="0"/>
        </a:spcBef>
        <a:spcAft>
          <a:spcPct val="0"/>
        </a:spcAft>
        <a:defRPr sz="4400" b="1">
          <a:solidFill>
            <a:schemeClr val="accent2"/>
          </a:solidFill>
          <a:latin typeface="Arial" charset="0"/>
        </a:defRPr>
      </a:lvl8pPr>
      <a:lvl9pPr marL="1828800" algn="ctr" rtl="0" eaLnBrk="1" fontAlgn="base" hangingPunct="1">
        <a:spcBef>
          <a:spcPct val="0"/>
        </a:spcBef>
        <a:spcAft>
          <a:spcPct val="0"/>
        </a:spcAft>
        <a:defRPr sz="4400" b="1">
          <a:solidFill>
            <a:schemeClr val="accent2"/>
          </a:solidFill>
          <a:latin typeface="Arial" charset="0"/>
        </a:defRPr>
      </a:lvl9pPr>
    </p:titleStyle>
    <p:bodyStyle>
      <a:lvl1pPr marL="342900" indent="-342900" algn="l" rtl="0" eaLnBrk="1" fontAlgn="base" hangingPunct="1">
        <a:spcBef>
          <a:spcPct val="20000"/>
        </a:spcBef>
        <a:spcAft>
          <a:spcPct val="0"/>
        </a:spcAft>
        <a:buChar char="•"/>
        <a:defRPr sz="2800">
          <a:solidFill>
            <a:srgbClr val="192858"/>
          </a:solidFill>
          <a:latin typeface="+mn-lt"/>
          <a:ea typeface="+mn-ea"/>
          <a:cs typeface="+mn-cs"/>
        </a:defRPr>
      </a:lvl1pPr>
      <a:lvl2pPr marL="742950" indent="-285750" algn="l" rtl="0" eaLnBrk="1" fontAlgn="base" hangingPunct="1">
        <a:spcBef>
          <a:spcPct val="20000"/>
        </a:spcBef>
        <a:spcAft>
          <a:spcPct val="0"/>
        </a:spcAft>
        <a:buChar char="–"/>
        <a:defRPr sz="2400">
          <a:solidFill>
            <a:srgbClr val="192858"/>
          </a:solidFill>
          <a:latin typeface="+mn-lt"/>
        </a:defRPr>
      </a:lvl2pPr>
      <a:lvl3pPr marL="1143000" indent="-228600" algn="l" rtl="0" eaLnBrk="1" fontAlgn="base" hangingPunct="1">
        <a:spcBef>
          <a:spcPct val="20000"/>
        </a:spcBef>
        <a:spcAft>
          <a:spcPct val="0"/>
        </a:spcAft>
        <a:buChar char="•"/>
        <a:defRPr sz="2000">
          <a:solidFill>
            <a:srgbClr val="192858"/>
          </a:solidFill>
          <a:latin typeface="+mn-lt"/>
        </a:defRPr>
      </a:lvl3pPr>
      <a:lvl4pPr marL="1600200" indent="-228600" algn="l" rtl="0" eaLnBrk="1" fontAlgn="base" hangingPunct="1">
        <a:spcBef>
          <a:spcPct val="20000"/>
        </a:spcBef>
        <a:spcAft>
          <a:spcPct val="0"/>
        </a:spcAft>
        <a:buChar char="–"/>
        <a:defRPr sz="2000">
          <a:solidFill>
            <a:srgbClr val="192858"/>
          </a:solidFill>
          <a:latin typeface="+mn-lt"/>
        </a:defRPr>
      </a:lvl4pPr>
      <a:lvl5pPr marL="2057400" indent="-228600" algn="l" rtl="0" eaLnBrk="1" fontAlgn="base" hangingPunct="1">
        <a:spcBef>
          <a:spcPct val="20000"/>
        </a:spcBef>
        <a:spcAft>
          <a:spcPct val="0"/>
        </a:spcAft>
        <a:buChar char="»"/>
        <a:defRPr sz="2000">
          <a:solidFill>
            <a:srgbClr val="192858"/>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14513" y="6434172"/>
            <a:ext cx="12206513" cy="423828"/>
          </a:xfrm>
          <a:prstGeom prst="rect">
            <a:avLst/>
          </a:prstGeom>
          <a:solidFill>
            <a:srgbClr val="1928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977" y="5180777"/>
            <a:ext cx="12195440" cy="1583771"/>
          </a:xfrm>
          <a:prstGeom prst="rect">
            <a:avLst/>
          </a:prstGeom>
        </p:spPr>
      </p:pic>
      <p:sp>
        <p:nvSpPr>
          <p:cNvPr id="1029"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cs typeface="+mn-cs"/>
              </a:defRPr>
            </a:lvl1pPr>
          </a:lstStyle>
          <a:p>
            <a:pPr>
              <a:defRPr/>
            </a:pPr>
            <a:endParaRPr lang="en-US" dirty="0">
              <a:solidFill>
                <a:srgbClr val="000000"/>
              </a:solidFill>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cs typeface="+mn-cs"/>
              </a:defRPr>
            </a:lvl1pPr>
          </a:lstStyle>
          <a:p>
            <a:pPr>
              <a:defRPr/>
            </a:pPr>
            <a:fld id="{81BCE1E8-3969-4ED8-8DCA-72ECF13F7576}" type="slidenum">
              <a:rPr lang="en-US">
                <a:solidFill>
                  <a:srgbClr val="000000"/>
                </a:solidFill>
              </a:rPr>
              <a:pPr>
                <a:defRPr/>
              </a:pPr>
              <a:t>‹#›</a:t>
            </a:fld>
            <a:endParaRPr lang="en-US">
              <a:solidFill>
                <a:srgbClr val="000000"/>
              </a:solidFill>
            </a:endParaRPr>
          </a:p>
        </p:txBody>
      </p:sp>
      <p:sp>
        <p:nvSpPr>
          <p:cNvPr id="7" name="Rectangle 6"/>
          <p:cNvSpPr/>
          <p:nvPr/>
        </p:nvSpPr>
        <p:spPr>
          <a:xfrm>
            <a:off x="0" y="0"/>
            <a:ext cx="12192000" cy="257695"/>
          </a:xfrm>
          <a:prstGeom prst="rect">
            <a:avLst/>
          </a:prstGeom>
          <a:solidFill>
            <a:srgbClr val="192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p:cNvSpPr txBox="1"/>
          <p:nvPr userDrawn="1"/>
        </p:nvSpPr>
        <p:spPr>
          <a:xfrm>
            <a:off x="10472056" y="6552198"/>
            <a:ext cx="2046514" cy="338554"/>
          </a:xfrm>
          <a:prstGeom prst="rect">
            <a:avLst/>
          </a:prstGeom>
          <a:noFill/>
        </p:spPr>
        <p:txBody>
          <a:bodyPr wrap="square" rtlCol="0">
            <a:spAutoFit/>
          </a:bodyPr>
          <a:lstStyle/>
          <a:p>
            <a:pPr marL="0" lvl="2">
              <a:defRPr/>
            </a:pPr>
            <a:r>
              <a:rPr lang="en-US" sz="1600" b="0" i="1" dirty="0" smtClean="0">
                <a:solidFill>
                  <a:srgbClr val="FFFFFF"/>
                </a:solidFill>
              </a:rPr>
              <a:t>#</a:t>
            </a:r>
            <a:r>
              <a:rPr lang="en-US" sz="1600" b="0" i="1" dirty="0" err="1" smtClean="0">
                <a:solidFill>
                  <a:srgbClr val="FFFFFF"/>
                </a:solidFill>
              </a:rPr>
              <a:t>aptsthesummit</a:t>
            </a:r>
            <a:endParaRPr lang="en-US" sz="1600" b="0" i="1" dirty="0" smtClean="0">
              <a:solidFill>
                <a:srgbClr val="FFFFFF"/>
              </a:solidFill>
            </a:endParaRPr>
          </a:p>
        </p:txBody>
      </p:sp>
      <p:sp>
        <p:nvSpPr>
          <p:cNvPr id="102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pic>
        <p:nvPicPr>
          <p:cNvPr id="16" name="Picture 1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104" y="6483350"/>
            <a:ext cx="841915" cy="354633"/>
          </a:xfrm>
          <a:prstGeom prst="rect">
            <a:avLst/>
          </a:prstGeom>
        </p:spPr>
      </p:pic>
    </p:spTree>
    <p:extLst>
      <p:ext uri="{BB962C8B-B14F-4D97-AF65-F5344CB8AC3E}">
        <p14:creationId xmlns:p14="http://schemas.microsoft.com/office/powerpoint/2010/main" val="1376163448"/>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Lst>
  <p:timing>
    <p:tnLst>
      <p:par>
        <p:cTn id="1" dur="indefinite" restart="never" nodeType="tmRoot"/>
      </p:par>
    </p:tnLst>
  </p:timing>
  <p:txStyles>
    <p:titleStyle>
      <a:lvl1pPr algn="ctr" rtl="0" eaLnBrk="1" fontAlgn="base" hangingPunct="1">
        <a:spcBef>
          <a:spcPct val="0"/>
        </a:spcBef>
        <a:spcAft>
          <a:spcPct val="0"/>
        </a:spcAft>
        <a:defRPr sz="3600">
          <a:solidFill>
            <a:srgbClr val="8E1829"/>
          </a:solidFill>
          <a:latin typeface="Arial Black" pitchFamily="34" charset="0"/>
          <a:ea typeface="+mj-ea"/>
          <a:cs typeface="+mj-cs"/>
        </a:defRPr>
      </a:lvl1pPr>
      <a:lvl2pPr algn="ctr" rtl="0" eaLnBrk="1" fontAlgn="base" hangingPunct="1">
        <a:spcBef>
          <a:spcPct val="0"/>
        </a:spcBef>
        <a:spcAft>
          <a:spcPct val="0"/>
        </a:spcAft>
        <a:defRPr sz="3600">
          <a:solidFill>
            <a:srgbClr val="C00000"/>
          </a:solidFill>
          <a:latin typeface="Arial Black" pitchFamily="34" charset="0"/>
        </a:defRPr>
      </a:lvl2pPr>
      <a:lvl3pPr algn="ctr" rtl="0" eaLnBrk="1" fontAlgn="base" hangingPunct="1">
        <a:spcBef>
          <a:spcPct val="0"/>
        </a:spcBef>
        <a:spcAft>
          <a:spcPct val="0"/>
        </a:spcAft>
        <a:defRPr sz="3600">
          <a:solidFill>
            <a:srgbClr val="C00000"/>
          </a:solidFill>
          <a:latin typeface="Arial Black" pitchFamily="34" charset="0"/>
        </a:defRPr>
      </a:lvl3pPr>
      <a:lvl4pPr algn="ctr" rtl="0" eaLnBrk="1" fontAlgn="base" hangingPunct="1">
        <a:spcBef>
          <a:spcPct val="0"/>
        </a:spcBef>
        <a:spcAft>
          <a:spcPct val="0"/>
        </a:spcAft>
        <a:defRPr sz="3600">
          <a:solidFill>
            <a:srgbClr val="C00000"/>
          </a:solidFill>
          <a:latin typeface="Arial Black" pitchFamily="34" charset="0"/>
        </a:defRPr>
      </a:lvl4pPr>
      <a:lvl5pPr algn="ctr" rtl="0" eaLnBrk="1" fontAlgn="base" hangingPunct="1">
        <a:spcBef>
          <a:spcPct val="0"/>
        </a:spcBef>
        <a:spcAft>
          <a:spcPct val="0"/>
        </a:spcAft>
        <a:defRPr sz="3600">
          <a:solidFill>
            <a:srgbClr val="C00000"/>
          </a:solidFill>
          <a:latin typeface="Arial Black" pitchFamily="34" charset="0"/>
        </a:defRPr>
      </a:lvl5pPr>
      <a:lvl6pPr marL="457200" algn="ctr" rtl="0" eaLnBrk="1" fontAlgn="base" hangingPunct="1">
        <a:spcBef>
          <a:spcPct val="0"/>
        </a:spcBef>
        <a:spcAft>
          <a:spcPct val="0"/>
        </a:spcAft>
        <a:defRPr sz="4400" b="1">
          <a:solidFill>
            <a:schemeClr val="accent2"/>
          </a:solidFill>
          <a:latin typeface="Arial" charset="0"/>
        </a:defRPr>
      </a:lvl6pPr>
      <a:lvl7pPr marL="914400" algn="ctr" rtl="0" eaLnBrk="1" fontAlgn="base" hangingPunct="1">
        <a:spcBef>
          <a:spcPct val="0"/>
        </a:spcBef>
        <a:spcAft>
          <a:spcPct val="0"/>
        </a:spcAft>
        <a:defRPr sz="4400" b="1">
          <a:solidFill>
            <a:schemeClr val="accent2"/>
          </a:solidFill>
          <a:latin typeface="Arial" charset="0"/>
        </a:defRPr>
      </a:lvl7pPr>
      <a:lvl8pPr marL="1371600" algn="ctr" rtl="0" eaLnBrk="1" fontAlgn="base" hangingPunct="1">
        <a:spcBef>
          <a:spcPct val="0"/>
        </a:spcBef>
        <a:spcAft>
          <a:spcPct val="0"/>
        </a:spcAft>
        <a:defRPr sz="4400" b="1">
          <a:solidFill>
            <a:schemeClr val="accent2"/>
          </a:solidFill>
          <a:latin typeface="Arial" charset="0"/>
        </a:defRPr>
      </a:lvl8pPr>
      <a:lvl9pPr marL="1828800" algn="ctr" rtl="0" eaLnBrk="1" fontAlgn="base" hangingPunct="1">
        <a:spcBef>
          <a:spcPct val="0"/>
        </a:spcBef>
        <a:spcAft>
          <a:spcPct val="0"/>
        </a:spcAft>
        <a:defRPr sz="4400" b="1">
          <a:solidFill>
            <a:schemeClr val="accent2"/>
          </a:solidFill>
          <a:latin typeface="Arial" charset="0"/>
        </a:defRPr>
      </a:lvl9pPr>
    </p:titleStyle>
    <p:bodyStyle>
      <a:lvl1pPr marL="342900" indent="-342900" algn="l" rtl="0" eaLnBrk="1" fontAlgn="base" hangingPunct="1">
        <a:spcBef>
          <a:spcPct val="20000"/>
        </a:spcBef>
        <a:spcAft>
          <a:spcPct val="0"/>
        </a:spcAft>
        <a:buChar char="•"/>
        <a:defRPr sz="2800">
          <a:solidFill>
            <a:srgbClr val="192858"/>
          </a:solidFill>
          <a:latin typeface="+mn-lt"/>
          <a:ea typeface="+mn-ea"/>
          <a:cs typeface="+mn-cs"/>
        </a:defRPr>
      </a:lvl1pPr>
      <a:lvl2pPr marL="742950" indent="-285750" algn="l" rtl="0" eaLnBrk="1" fontAlgn="base" hangingPunct="1">
        <a:spcBef>
          <a:spcPct val="20000"/>
        </a:spcBef>
        <a:spcAft>
          <a:spcPct val="0"/>
        </a:spcAft>
        <a:buChar char="–"/>
        <a:defRPr sz="2400">
          <a:solidFill>
            <a:srgbClr val="192858"/>
          </a:solidFill>
          <a:latin typeface="+mn-lt"/>
        </a:defRPr>
      </a:lvl2pPr>
      <a:lvl3pPr marL="1143000" indent="-228600" algn="l" rtl="0" eaLnBrk="1" fontAlgn="base" hangingPunct="1">
        <a:spcBef>
          <a:spcPct val="20000"/>
        </a:spcBef>
        <a:spcAft>
          <a:spcPct val="0"/>
        </a:spcAft>
        <a:buChar char="•"/>
        <a:defRPr sz="2000">
          <a:solidFill>
            <a:srgbClr val="192858"/>
          </a:solidFill>
          <a:latin typeface="+mn-lt"/>
        </a:defRPr>
      </a:lvl3pPr>
      <a:lvl4pPr marL="1600200" indent="-228600" algn="l" rtl="0" eaLnBrk="1" fontAlgn="base" hangingPunct="1">
        <a:spcBef>
          <a:spcPct val="20000"/>
        </a:spcBef>
        <a:spcAft>
          <a:spcPct val="0"/>
        </a:spcAft>
        <a:buChar char="–"/>
        <a:defRPr sz="2000">
          <a:solidFill>
            <a:srgbClr val="192858"/>
          </a:solidFill>
          <a:latin typeface="+mn-lt"/>
        </a:defRPr>
      </a:lvl4pPr>
      <a:lvl5pPr marL="2057400" indent="-228600" algn="l" rtl="0" eaLnBrk="1" fontAlgn="base" hangingPunct="1">
        <a:spcBef>
          <a:spcPct val="20000"/>
        </a:spcBef>
        <a:spcAft>
          <a:spcPct val="0"/>
        </a:spcAft>
        <a:buChar char="»"/>
        <a:defRPr sz="2000">
          <a:solidFill>
            <a:srgbClr val="192858"/>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18" Type="http://schemas.openxmlformats.org/officeDocument/2006/relationships/image" Target="../media/image19.png"/><Relationship Id="rId3" Type="http://schemas.openxmlformats.org/officeDocument/2006/relationships/image" Target="../media/image31.jpeg"/><Relationship Id="rId21" Type="http://schemas.openxmlformats.org/officeDocument/2006/relationships/image" Target="../media/image22.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18.jpeg"/><Relationship Id="rId2" Type="http://schemas.openxmlformats.org/officeDocument/2006/relationships/image" Target="../media/image30.jpeg"/><Relationship Id="rId16" Type="http://schemas.openxmlformats.org/officeDocument/2006/relationships/image" Target="../media/image42.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28.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24.png"/><Relationship Id="rId4" Type="http://schemas.openxmlformats.org/officeDocument/2006/relationships/image" Target="../media/image27.jpeg"/><Relationship Id="rId9" Type="http://schemas.openxmlformats.org/officeDocument/2006/relationships/image" Target="../media/image35.png"/><Relationship Id="rId14" Type="http://schemas.openxmlformats.org/officeDocument/2006/relationships/image" Target="../media/image40.jpe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31.jpeg"/><Relationship Id="rId18" Type="http://schemas.openxmlformats.org/officeDocument/2006/relationships/image" Target="../media/image19.png"/><Relationship Id="rId3" Type="http://schemas.openxmlformats.org/officeDocument/2006/relationships/image" Target="../media/image33.png"/><Relationship Id="rId21" Type="http://schemas.openxmlformats.org/officeDocument/2006/relationships/image" Target="../media/image22.png"/><Relationship Id="rId7" Type="http://schemas.openxmlformats.org/officeDocument/2006/relationships/image" Target="../media/image37.png"/><Relationship Id="rId12" Type="http://schemas.openxmlformats.org/officeDocument/2006/relationships/image" Target="../media/image30.jpeg"/><Relationship Id="rId17" Type="http://schemas.openxmlformats.org/officeDocument/2006/relationships/image" Target="../media/image18.jpeg"/><Relationship Id="rId2" Type="http://schemas.openxmlformats.org/officeDocument/2006/relationships/image" Target="../media/image43.png"/><Relationship Id="rId16" Type="http://schemas.openxmlformats.org/officeDocument/2006/relationships/image" Target="../media/image42.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49.png"/><Relationship Id="rId5" Type="http://schemas.openxmlformats.org/officeDocument/2006/relationships/image" Target="../media/image45.png"/><Relationship Id="rId15" Type="http://schemas.openxmlformats.org/officeDocument/2006/relationships/image" Target="../media/image28.png"/><Relationship Id="rId10" Type="http://schemas.openxmlformats.org/officeDocument/2006/relationships/image" Target="../media/image40.jpeg"/><Relationship Id="rId19" Type="http://schemas.openxmlformats.org/officeDocument/2006/relationships/image" Target="../media/image24.png"/><Relationship Id="rId4" Type="http://schemas.openxmlformats.org/officeDocument/2006/relationships/image" Target="../media/image44.jpeg"/><Relationship Id="rId9" Type="http://schemas.openxmlformats.org/officeDocument/2006/relationships/image" Target="../media/image48.jpeg"/><Relationship Id="rId14" Type="http://schemas.openxmlformats.org/officeDocument/2006/relationships/image" Target="../media/image27.jpeg"/><Relationship Id="rId22" Type="http://schemas.openxmlformats.org/officeDocument/2006/relationships/image" Target="../media/image50.png"/></Relationships>
</file>

<file path=ppt/slides/_rels/slide12.xml.rels><?xml version="1.0" encoding="UTF-8" standalone="yes"?>
<Relationships xmlns="http://schemas.openxmlformats.org/package/2006/relationships"><Relationship Id="rId13" Type="http://schemas.openxmlformats.org/officeDocument/2006/relationships/image" Target="../media/image54.png"/><Relationship Id="rId18" Type="http://schemas.openxmlformats.org/officeDocument/2006/relationships/image" Target="../media/image59.jpeg"/><Relationship Id="rId26" Type="http://schemas.openxmlformats.org/officeDocument/2006/relationships/image" Target="../media/image48.jpeg"/><Relationship Id="rId3" Type="http://schemas.openxmlformats.org/officeDocument/2006/relationships/image" Target="../media/image52.jpeg"/><Relationship Id="rId21" Type="http://schemas.openxmlformats.org/officeDocument/2006/relationships/image" Target="../media/image62.png"/><Relationship Id="rId34" Type="http://schemas.openxmlformats.org/officeDocument/2006/relationships/image" Target="../media/image24.png"/><Relationship Id="rId7" Type="http://schemas.openxmlformats.org/officeDocument/2006/relationships/image" Target="../media/image44.jpeg"/><Relationship Id="rId12" Type="http://schemas.openxmlformats.org/officeDocument/2006/relationships/image" Target="../media/image49.png"/><Relationship Id="rId17" Type="http://schemas.openxmlformats.org/officeDocument/2006/relationships/image" Target="../media/image58.png"/><Relationship Id="rId25" Type="http://schemas.openxmlformats.org/officeDocument/2006/relationships/image" Target="../media/image47.png"/><Relationship Id="rId33" Type="http://schemas.openxmlformats.org/officeDocument/2006/relationships/image" Target="../media/image19.png"/><Relationship Id="rId2" Type="http://schemas.openxmlformats.org/officeDocument/2006/relationships/image" Target="../media/image51.jpeg"/><Relationship Id="rId16" Type="http://schemas.openxmlformats.org/officeDocument/2006/relationships/image" Target="../media/image57.jpeg"/><Relationship Id="rId20" Type="http://schemas.openxmlformats.org/officeDocument/2006/relationships/image" Target="../media/image61.png"/><Relationship Id="rId29"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40.jpeg"/><Relationship Id="rId24" Type="http://schemas.openxmlformats.org/officeDocument/2006/relationships/image" Target="../media/image65.png"/><Relationship Id="rId32" Type="http://schemas.openxmlformats.org/officeDocument/2006/relationships/image" Target="../media/image18.jpeg"/><Relationship Id="rId5" Type="http://schemas.openxmlformats.org/officeDocument/2006/relationships/image" Target="../media/image43.png"/><Relationship Id="rId15" Type="http://schemas.openxmlformats.org/officeDocument/2006/relationships/image" Target="../media/image56.png"/><Relationship Id="rId23" Type="http://schemas.openxmlformats.org/officeDocument/2006/relationships/image" Target="../media/image64.png"/><Relationship Id="rId28" Type="http://schemas.openxmlformats.org/officeDocument/2006/relationships/image" Target="../media/image31.jpeg"/><Relationship Id="rId36" Type="http://schemas.openxmlformats.org/officeDocument/2006/relationships/image" Target="../media/image22.png"/><Relationship Id="rId10" Type="http://schemas.openxmlformats.org/officeDocument/2006/relationships/image" Target="../media/image37.png"/><Relationship Id="rId19" Type="http://schemas.openxmlformats.org/officeDocument/2006/relationships/image" Target="../media/image60.png"/><Relationship Id="rId31" Type="http://schemas.openxmlformats.org/officeDocument/2006/relationships/image" Target="../media/image42.png"/><Relationship Id="rId4" Type="http://schemas.openxmlformats.org/officeDocument/2006/relationships/image" Target="../media/image53.jpeg"/><Relationship Id="rId9" Type="http://schemas.openxmlformats.org/officeDocument/2006/relationships/image" Target="../media/image46.png"/><Relationship Id="rId14" Type="http://schemas.openxmlformats.org/officeDocument/2006/relationships/image" Target="../media/image55.png"/><Relationship Id="rId22" Type="http://schemas.openxmlformats.org/officeDocument/2006/relationships/image" Target="../media/image63.jpeg"/><Relationship Id="rId27" Type="http://schemas.openxmlformats.org/officeDocument/2006/relationships/image" Target="../media/image30.jpeg"/><Relationship Id="rId30" Type="http://schemas.openxmlformats.org/officeDocument/2006/relationships/image" Target="../media/image28.png"/><Relationship Id="rId35" Type="http://schemas.openxmlformats.org/officeDocument/2006/relationships/image" Target="../media/image25.png"/><Relationship Id="rId8"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8.jpeg"/><Relationship Id="rId7"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2.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19.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mtClean="0">
                <a:solidFill>
                  <a:srgbClr val="262A68"/>
                </a:solidFill>
              </a:rPr>
              <a:t>Paul Siefken</a:t>
            </a:r>
            <a:br>
              <a:rPr lang="en-US" smtClean="0">
                <a:solidFill>
                  <a:srgbClr val="262A68"/>
                </a:solidFill>
              </a:rPr>
            </a:br>
            <a:r>
              <a:rPr lang="en-US" sz="2000" i="1" smtClean="0"/>
              <a:t>President and CEO</a:t>
            </a:r>
            <a:br>
              <a:rPr lang="en-US" sz="2000" i="1" smtClean="0"/>
            </a:br>
            <a:r>
              <a:rPr lang="en-US" sz="2000" i="1" smtClean="0"/>
              <a:t>The Fred Rogers Company</a:t>
            </a:r>
            <a:endParaRPr lang="en-US" sz="2000" i="1" dirty="0"/>
          </a:p>
        </p:txBody>
      </p:sp>
    </p:spTree>
    <p:extLst>
      <p:ext uri="{BB962C8B-B14F-4D97-AF65-F5344CB8AC3E}">
        <p14:creationId xmlns:p14="http://schemas.microsoft.com/office/powerpoint/2010/main" val="785365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6" name="Picture 40" descr="Image result for 9 story entertainmen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9604"/>
          <a:stretch/>
        </p:blipFill>
        <p:spPr bwMode="auto">
          <a:xfrm>
            <a:off x="9892508" y="441406"/>
            <a:ext cx="1533543" cy="507828"/>
          </a:xfrm>
          <a:prstGeom prst="rect">
            <a:avLst/>
          </a:prstGeom>
          <a:noFill/>
          <a:extLst>
            <a:ext uri="{909E8E84-426E-40DD-AFC4-6F175D3DCCD1}">
              <a14:hiddenFill xmlns:a14="http://schemas.microsoft.com/office/drawing/2010/main">
                <a:solidFill>
                  <a:srgbClr val="FFFFFF"/>
                </a:solidFill>
              </a14:hiddenFill>
            </a:ext>
          </a:extLst>
        </p:spPr>
      </p:pic>
      <p:pic>
        <p:nvPicPr>
          <p:cNvPr id="4128" name="Picture 32" descr="Image result for out of the blue entertainm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596" r="9647"/>
          <a:stretch/>
        </p:blipFill>
        <p:spPr bwMode="auto">
          <a:xfrm>
            <a:off x="6517792" y="357623"/>
            <a:ext cx="871271" cy="614486"/>
          </a:xfrm>
          <a:prstGeom prst="rect">
            <a:avLst/>
          </a:prstGeom>
          <a:noFill/>
          <a:extLst>
            <a:ext uri="{909E8E84-426E-40DD-AFC4-6F175D3DCCD1}">
              <a14:hiddenFill xmlns:a14="http://schemas.microsoft.com/office/drawing/2010/main">
                <a:solidFill>
                  <a:srgbClr val="FFFFFF"/>
                </a:solidFill>
              </a14:hiddenFill>
            </a:ext>
          </a:extLst>
        </p:spPr>
      </p:pic>
      <p:pic>
        <p:nvPicPr>
          <p:cNvPr id="4130" name="Picture 34"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t="12326" b="13618"/>
          <a:stretch/>
        </p:blipFill>
        <p:spPr bwMode="auto">
          <a:xfrm>
            <a:off x="7563415" y="357623"/>
            <a:ext cx="886528" cy="656532"/>
          </a:xfrm>
          <a:prstGeom prst="rect">
            <a:avLst/>
          </a:prstGeom>
          <a:noFill/>
          <a:extLst>
            <a:ext uri="{909E8E84-426E-40DD-AFC4-6F175D3DCCD1}">
              <a14:hiddenFill xmlns:a14="http://schemas.microsoft.com/office/drawing/2010/main">
                <a:solidFill>
                  <a:srgbClr val="FFFFFF"/>
                </a:solidFill>
              </a14:hiddenFill>
            </a:ext>
          </a:extLst>
        </p:spPr>
      </p:pic>
      <p:pic>
        <p:nvPicPr>
          <p:cNvPr id="4134" name="Picture 38" descr="Image result for 100 chicken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6303" y="393781"/>
            <a:ext cx="1473971" cy="5276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the heinz endowmen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53588" y="1556359"/>
            <a:ext cx="2620876" cy="12584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arthur vining davis found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0045" y="2747879"/>
            <a:ext cx="3352398" cy="18219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Image result for pnc found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3876" y="1482817"/>
            <a:ext cx="3764107" cy="13352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lated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91686" y="1456114"/>
            <a:ext cx="2436730" cy="16691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Image result for richard king mellon foundat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629" y="1521641"/>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2" descr="Image result for hillman foundati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76358" y="3011155"/>
            <a:ext cx="1943100" cy="12954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4" descr="Image result for heising simons foundati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72810" y="4407276"/>
            <a:ext cx="3695728" cy="6991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8" descr="Image result for bezos family foundati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93868" y="4886193"/>
            <a:ext cx="2862036" cy="88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0" descr="Image result for rite aid foundati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9220" y="3900754"/>
            <a:ext cx="285750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grable foundatio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68538" y="2989460"/>
            <a:ext cx="3892319" cy="19642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2" descr="Image result for schell game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426051" y="291123"/>
            <a:ext cx="677930" cy="6779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Image result for pbs kid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9629" y="269041"/>
            <a:ext cx="1625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cpb"/>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62544" y="357623"/>
            <a:ext cx="698270" cy="69827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Related image"/>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26417" t="7287" r="25373"/>
          <a:stretch/>
        </p:blipFill>
        <p:spPr bwMode="auto">
          <a:xfrm>
            <a:off x="4516355" y="268429"/>
            <a:ext cx="915668" cy="99140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Image result for national science foundation"/>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432023" y="195094"/>
            <a:ext cx="1014151" cy="101415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Image result for apts american public television stations"/>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447748" y="441406"/>
            <a:ext cx="1995291" cy="52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28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Image result for the heinz endowment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3196"/>
          <a:stretch/>
        </p:blipFill>
        <p:spPr bwMode="auto">
          <a:xfrm>
            <a:off x="4535911" y="1352203"/>
            <a:ext cx="1919713" cy="61578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Image result for arthur vining davis foundati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26" t="17882" r="7850" b="15504"/>
          <a:stretch/>
        </p:blipFill>
        <p:spPr bwMode="auto">
          <a:xfrm>
            <a:off x="8894310" y="1265363"/>
            <a:ext cx="1506594" cy="6625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Image result for pnc found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8949" y="1322657"/>
            <a:ext cx="1906712" cy="676350"/>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12" descr="Image result for pittsburgh foundation"/>
          <p:cNvSpPr>
            <a:spLocks noChangeAspect="1" noChangeArrowheads="1"/>
          </p:cNvSpPr>
          <p:nvPr/>
        </p:nvSpPr>
        <p:spPr bwMode="auto">
          <a:xfrm>
            <a:off x="155575" y="166771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29" name="Picture 14" descr="Related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7050"/>
          <a:stretch/>
        </p:blipFill>
        <p:spPr bwMode="auto">
          <a:xfrm>
            <a:off x="1513813" y="1303568"/>
            <a:ext cx="1231761" cy="69989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8" descr="Image result for richard king mellon found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122" y="1189632"/>
            <a:ext cx="813833" cy="81383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2" descr="Image result for hillman found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7514" y="1115738"/>
            <a:ext cx="1316796" cy="87786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4" descr="Image result for heising simons foundatio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421"/>
          <a:stretch/>
        </p:blipFill>
        <p:spPr bwMode="auto">
          <a:xfrm>
            <a:off x="565269" y="2163134"/>
            <a:ext cx="2078178" cy="50677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8" descr="Image result for bezos family foundati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67089" y="2105971"/>
            <a:ext cx="1771669" cy="54626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0" descr="Image result for rite aid foundati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12285" y="1265363"/>
            <a:ext cx="1050059" cy="73504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Image result for grable foundation"/>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19942"/>
          <a:stretch/>
        </p:blipFill>
        <p:spPr bwMode="auto">
          <a:xfrm>
            <a:off x="10337790" y="1141699"/>
            <a:ext cx="1865294" cy="7536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0" descr="Image result for 9 story entertainment"/>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39604"/>
          <a:stretch/>
        </p:blipFill>
        <p:spPr bwMode="auto">
          <a:xfrm>
            <a:off x="9892508" y="441406"/>
            <a:ext cx="1533543" cy="50782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2" descr="Image result for out of the blue entertainment"/>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0596" r="9647"/>
          <a:stretch/>
        </p:blipFill>
        <p:spPr bwMode="auto">
          <a:xfrm>
            <a:off x="6517792" y="357623"/>
            <a:ext cx="871271" cy="61448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4" descr="Related image"/>
          <p:cNvPicPr>
            <a:picLocks noChangeAspect="1" noChangeArrowheads="1"/>
          </p:cNvPicPr>
          <p:nvPr/>
        </p:nvPicPr>
        <p:blipFill rotWithShape="1">
          <a:blip r:embed="rId14">
            <a:extLst>
              <a:ext uri="{28A0092B-C50C-407E-A947-70E740481C1C}">
                <a14:useLocalDpi xmlns:a14="http://schemas.microsoft.com/office/drawing/2010/main" val="0"/>
              </a:ext>
            </a:extLst>
          </a:blip>
          <a:srcRect t="12326" b="13618"/>
          <a:stretch/>
        </p:blipFill>
        <p:spPr bwMode="auto">
          <a:xfrm>
            <a:off x="7563415" y="357623"/>
            <a:ext cx="886528" cy="65653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8" descr="Image result for 100 chickens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06303" y="393781"/>
            <a:ext cx="1473971" cy="52764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2" descr="Image result for schell game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426051" y="291123"/>
            <a:ext cx="677930" cy="67793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Image result for pbs kid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9629" y="269041"/>
            <a:ext cx="1625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Image result for cpb"/>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62544" y="357623"/>
            <a:ext cx="698270" cy="69827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Related image"/>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26417" t="7287" r="25373"/>
          <a:stretch/>
        </p:blipFill>
        <p:spPr bwMode="auto">
          <a:xfrm>
            <a:off x="4516355" y="268429"/>
            <a:ext cx="915668" cy="99140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Image result for national science foundation"/>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432023" y="195094"/>
            <a:ext cx="1014151" cy="101415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Image result for apts american public television stations"/>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447748" y="441406"/>
            <a:ext cx="1995291" cy="52490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Image result for wqed"/>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286855" y="3371850"/>
            <a:ext cx="3304486" cy="165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25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30" descr="Image result for heinz history cent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070"/>
          <a:stretch/>
        </p:blipFill>
        <p:spPr bwMode="auto">
          <a:xfrm>
            <a:off x="6192992" y="2014952"/>
            <a:ext cx="3422936" cy="63728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2" descr="Image result for carnegie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589" b="11605"/>
          <a:stretch/>
        </p:blipFill>
        <p:spPr bwMode="auto">
          <a:xfrm>
            <a:off x="2606667" y="4103826"/>
            <a:ext cx="1909688" cy="99727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Image result for university of pittsburg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5367" y="3866812"/>
            <a:ext cx="1120868" cy="11208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the heinz endowment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3196"/>
          <a:stretch/>
        </p:blipFill>
        <p:spPr bwMode="auto">
          <a:xfrm>
            <a:off x="4535911" y="1352203"/>
            <a:ext cx="1919713" cy="61578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Image result for arthur vining davis foundatio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826" t="17882" r="7850" b="15504"/>
          <a:stretch/>
        </p:blipFill>
        <p:spPr bwMode="auto">
          <a:xfrm>
            <a:off x="8894310" y="1265363"/>
            <a:ext cx="1506594" cy="6625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Image result for pnc found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8949" y="1322657"/>
            <a:ext cx="1906712" cy="676350"/>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12" descr="Image result for pittsburgh foundation"/>
          <p:cNvSpPr>
            <a:spLocks noChangeAspect="1" noChangeArrowheads="1"/>
          </p:cNvSpPr>
          <p:nvPr/>
        </p:nvSpPr>
        <p:spPr bwMode="auto">
          <a:xfrm>
            <a:off x="155575" y="166771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29" name="Picture 14" descr="Related imag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7050"/>
          <a:stretch/>
        </p:blipFill>
        <p:spPr bwMode="auto">
          <a:xfrm>
            <a:off x="1513813" y="1303568"/>
            <a:ext cx="1231761" cy="69989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8" descr="Image result for richard king mellon foundati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6122" y="1189632"/>
            <a:ext cx="813833" cy="81383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2" descr="Image result for hillman foundat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77514" y="1115738"/>
            <a:ext cx="1316796" cy="87786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0" descr="Image result for rite aid foundati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12285" y="1265363"/>
            <a:ext cx="1050059" cy="73504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Image result for grable foundation"/>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19942"/>
          <a:stretch/>
        </p:blipFill>
        <p:spPr bwMode="auto">
          <a:xfrm>
            <a:off x="10337790" y="1141699"/>
            <a:ext cx="1865294" cy="75360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Image result for wqe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45657" y="1982454"/>
            <a:ext cx="1375974" cy="68798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Image result for carnegie science cent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7395" y="2738535"/>
            <a:ext cx="1545854" cy="108531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Image result for united way of southwestern pennsylvania"/>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28753"/>
          <a:stretch/>
        </p:blipFill>
        <p:spPr bwMode="auto">
          <a:xfrm>
            <a:off x="4588679" y="4166795"/>
            <a:ext cx="1936090" cy="87133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Image result for paeyc"/>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34328" r="11474" b="36582"/>
          <a:stretch/>
        </p:blipFill>
        <p:spPr bwMode="auto">
          <a:xfrm>
            <a:off x="8688701" y="2940898"/>
            <a:ext cx="2190185" cy="71972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Image result for allegheny intermediate uni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65143" y="3929178"/>
            <a:ext cx="2019850" cy="13465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2" descr="Image result for mentoring partnership of southwestern pennsylvania"/>
          <p:cNvPicPr>
            <a:picLocks noChangeAspect="1" noChangeArrowheads="1"/>
          </p:cNvPicPr>
          <p:nvPr/>
        </p:nvPicPr>
        <p:blipFill rotWithShape="1">
          <a:blip r:embed="rId18">
            <a:extLst>
              <a:ext uri="{28A0092B-C50C-407E-A947-70E740481C1C}">
                <a14:useLocalDpi xmlns:a14="http://schemas.microsoft.com/office/drawing/2010/main" val="0"/>
              </a:ext>
            </a:extLst>
          </a:blip>
          <a:srcRect t="23120" b="28881"/>
          <a:stretch/>
        </p:blipFill>
        <p:spPr bwMode="auto">
          <a:xfrm>
            <a:off x="9633338" y="2016705"/>
            <a:ext cx="2243763" cy="71800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6" descr="Image result for children's museum of pittsburgh"/>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383369" y="2374645"/>
            <a:ext cx="2432669" cy="188904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8" descr="Image result for fred rogers center"/>
          <p:cNvPicPr>
            <a:picLocks noChangeAspect="1" noChangeArrowheads="1"/>
          </p:cNvPicPr>
          <p:nvPr/>
        </p:nvPicPr>
        <p:blipFill rotWithShape="1">
          <a:blip r:embed="rId20">
            <a:extLst>
              <a:ext uri="{28A0092B-C50C-407E-A947-70E740481C1C}">
                <a14:useLocalDpi xmlns:a14="http://schemas.microsoft.com/office/drawing/2010/main" val="0"/>
              </a:ext>
            </a:extLst>
          </a:blip>
          <a:srcRect l="7175" t="11490" b="17105"/>
          <a:stretch/>
        </p:blipFill>
        <p:spPr bwMode="auto">
          <a:xfrm>
            <a:off x="374818" y="3922738"/>
            <a:ext cx="2336202" cy="120109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4" descr="Image result for idlewild"/>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152664" y="4020035"/>
            <a:ext cx="1644370" cy="152652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6" descr="Image result for ymca pittsburgh"/>
          <p:cNvPicPr>
            <a:picLocks noChangeAspect="1" noChangeArrowheads="1"/>
          </p:cNvPicPr>
          <p:nvPr/>
        </p:nvPicPr>
        <p:blipFill rotWithShape="1">
          <a:blip r:embed="rId22">
            <a:extLst>
              <a:ext uri="{28A0092B-C50C-407E-A947-70E740481C1C}">
                <a14:useLocalDpi xmlns:a14="http://schemas.microsoft.com/office/drawing/2010/main" val="0"/>
              </a:ext>
            </a:extLst>
          </a:blip>
          <a:srcRect r="21259"/>
          <a:stretch/>
        </p:blipFill>
        <p:spPr bwMode="auto">
          <a:xfrm>
            <a:off x="10999735" y="2702109"/>
            <a:ext cx="1045539" cy="132782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2" descr="Image result for phipps conservatory logo"/>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559731" y="2865494"/>
            <a:ext cx="751314" cy="79512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6" descr="Image result for pa dcn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038285" y="2923310"/>
            <a:ext cx="2758577" cy="69666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4" descr="Image result for heising simons foundation"/>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22421"/>
          <a:stretch/>
        </p:blipFill>
        <p:spPr bwMode="auto">
          <a:xfrm>
            <a:off x="565269" y="2163134"/>
            <a:ext cx="2078178" cy="50677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8" descr="Image result for bezos family foundation"/>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767089" y="2105971"/>
            <a:ext cx="1771669" cy="54626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0" descr="Image result for 9 story entertainment"/>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r="39604"/>
          <a:stretch/>
        </p:blipFill>
        <p:spPr bwMode="auto">
          <a:xfrm>
            <a:off x="9892508" y="441406"/>
            <a:ext cx="1533543" cy="50782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2" descr="Image result for out of the blue entertainment"/>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10596" r="9647"/>
          <a:stretch/>
        </p:blipFill>
        <p:spPr bwMode="auto">
          <a:xfrm>
            <a:off x="6517792" y="357623"/>
            <a:ext cx="871271" cy="61448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4" descr="Related image"/>
          <p:cNvPicPr>
            <a:picLocks noChangeAspect="1" noChangeArrowheads="1"/>
          </p:cNvPicPr>
          <p:nvPr/>
        </p:nvPicPr>
        <p:blipFill rotWithShape="1">
          <a:blip r:embed="rId29">
            <a:extLst>
              <a:ext uri="{28A0092B-C50C-407E-A947-70E740481C1C}">
                <a14:useLocalDpi xmlns:a14="http://schemas.microsoft.com/office/drawing/2010/main" val="0"/>
              </a:ext>
            </a:extLst>
          </a:blip>
          <a:srcRect t="12326" b="13618"/>
          <a:stretch/>
        </p:blipFill>
        <p:spPr bwMode="auto">
          <a:xfrm>
            <a:off x="7563415" y="357623"/>
            <a:ext cx="886528" cy="65653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8" descr="Image result for 100 chickens logo"/>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506303" y="393781"/>
            <a:ext cx="1473971" cy="52764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2" descr="Image result for schell games"/>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1426051" y="291123"/>
            <a:ext cx="677930" cy="67793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Image result for pbs kids"/>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49629" y="269041"/>
            <a:ext cx="1625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Image result for cpb"/>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662544" y="357623"/>
            <a:ext cx="698270" cy="69827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Related image"/>
          <p:cNvPicPr>
            <a:picLocks noChangeAspect="1" noChangeArrowheads="1"/>
          </p:cNvPicPr>
          <p:nvPr/>
        </p:nvPicPr>
        <p:blipFill rotWithShape="1">
          <a:blip r:embed="rId34" cstate="print">
            <a:extLst>
              <a:ext uri="{28A0092B-C50C-407E-A947-70E740481C1C}">
                <a14:useLocalDpi xmlns:a14="http://schemas.microsoft.com/office/drawing/2010/main" val="0"/>
              </a:ext>
            </a:extLst>
          </a:blip>
          <a:srcRect l="26417" t="7287" r="25373"/>
          <a:stretch/>
        </p:blipFill>
        <p:spPr bwMode="auto">
          <a:xfrm>
            <a:off x="4516355" y="268429"/>
            <a:ext cx="915668" cy="99140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Image result for national science foundation"/>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432023" y="195094"/>
            <a:ext cx="1014151" cy="101415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Image result for apts american public television stations"/>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447748" y="441406"/>
            <a:ext cx="1995291" cy="52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49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2106" y="2457450"/>
            <a:ext cx="10587789" cy="1200329"/>
          </a:xfrm>
          <a:prstGeom prst="rect">
            <a:avLst/>
          </a:prstGeom>
          <a:noFill/>
        </p:spPr>
        <p:txBody>
          <a:bodyPr wrap="square" rtlCol="0">
            <a:spAutoFit/>
          </a:bodyPr>
          <a:lstStyle/>
          <a:p>
            <a:pPr algn="ctr"/>
            <a:r>
              <a:rPr lang="en-US" sz="7200" dirty="0" smtClean="0">
                <a:solidFill>
                  <a:srgbClr val="000000"/>
                </a:solidFill>
                <a:latin typeface="Baskerville Old Face" panose="02020602080505020303" pitchFamily="18" charset="0"/>
              </a:rPr>
              <a:t>Viewers Like You</a:t>
            </a:r>
            <a:endParaRPr lang="en-US" sz="8800" i="1" dirty="0">
              <a:solidFill>
                <a:srgbClr val="FF0000"/>
              </a:solidFill>
              <a:latin typeface="Baskerville Old Face" panose="02020602080505020303" pitchFamily="18" charset="0"/>
            </a:endParaRPr>
          </a:p>
        </p:txBody>
      </p:sp>
    </p:spTree>
    <p:extLst>
      <p:ext uri="{BB962C8B-B14F-4D97-AF65-F5344CB8AC3E}">
        <p14:creationId xmlns:p14="http://schemas.microsoft.com/office/powerpoint/2010/main" val="18488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67" b="1852"/>
          <a:stretch/>
        </p:blipFill>
        <p:spPr>
          <a:xfrm>
            <a:off x="3495675" y="285750"/>
            <a:ext cx="5200650" cy="5043018"/>
          </a:xfrm>
          <a:prstGeom prst="rect">
            <a:avLst/>
          </a:prstGeom>
        </p:spPr>
      </p:pic>
    </p:spTree>
    <p:extLst>
      <p:ext uri="{BB962C8B-B14F-4D97-AF65-F5344CB8AC3E}">
        <p14:creationId xmlns:p14="http://schemas.microsoft.com/office/powerpoint/2010/main" val="57621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2106" y="2457450"/>
            <a:ext cx="10587789" cy="1200329"/>
          </a:xfrm>
          <a:prstGeom prst="rect">
            <a:avLst/>
          </a:prstGeom>
          <a:noFill/>
        </p:spPr>
        <p:txBody>
          <a:bodyPr wrap="square" rtlCol="0">
            <a:spAutoFit/>
          </a:bodyPr>
          <a:lstStyle/>
          <a:p>
            <a:pPr algn="ctr"/>
            <a:r>
              <a:rPr lang="en-US" sz="7200" dirty="0" smtClean="0">
                <a:solidFill>
                  <a:srgbClr val="000000"/>
                </a:solidFill>
                <a:latin typeface="Baskerville Old Face" panose="02020602080505020303" pitchFamily="18" charset="0"/>
              </a:rPr>
              <a:t>Thank You</a:t>
            </a:r>
            <a:endParaRPr lang="en-US" sz="8800" i="1" dirty="0">
              <a:solidFill>
                <a:srgbClr val="FF0000"/>
              </a:solidFill>
              <a:latin typeface="Baskerville Old Face" panose="02020602080505020303" pitchFamily="18" charset="0"/>
            </a:endParaRPr>
          </a:p>
        </p:txBody>
      </p:sp>
    </p:spTree>
    <p:extLst>
      <p:ext uri="{BB962C8B-B14F-4D97-AF65-F5344CB8AC3E}">
        <p14:creationId xmlns:p14="http://schemas.microsoft.com/office/powerpoint/2010/main" val="258688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www.fredrogers.org/dtn/MRN-50/MRN_50_Yr_wDanTiger-Celebrating/JPG/MRN_50_Yr_wDanTiger-Celebra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3120" y="1314450"/>
            <a:ext cx="2965761" cy="3567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00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red Rogers appears in Won't You Be My Neighbor? by Morgan Neville, an official selection of the Documentary Premieres program at the 2018 Sundance Film Festival. Courtesy of Sundance Institute | photo by Jim Judkis. All photos are copyrighted and may be used by press only for the purpose of news or editorial coverage of Sundance Institute programs. Photos must be accompanied by a credit to the photographer and/or 'Courtesy of Sundance Institute.' Unauthorized use, alteration, reproduction or sale of logos and/or photos is strictly prohibi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8088" y="1618702"/>
            <a:ext cx="4006836" cy="2255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553450" y="4002012"/>
            <a:ext cx="3275320" cy="923330"/>
          </a:xfrm>
          <a:prstGeom prst="rect">
            <a:avLst/>
          </a:prstGeom>
          <a:noFill/>
        </p:spPr>
        <p:txBody>
          <a:bodyPr wrap="none" rtlCol="0">
            <a:spAutoFit/>
          </a:bodyPr>
          <a:lstStyle/>
          <a:p>
            <a:r>
              <a:rPr lang="en-US" i="1" dirty="0">
                <a:solidFill>
                  <a:srgbClr val="000000"/>
                </a:solidFill>
              </a:rPr>
              <a:t>Won’t You Be My Neighbor</a:t>
            </a:r>
            <a:r>
              <a:rPr lang="en-US" i="1" dirty="0" smtClean="0">
                <a:solidFill>
                  <a:srgbClr val="000000"/>
                </a:solidFill>
              </a:rPr>
              <a:t>?</a:t>
            </a:r>
          </a:p>
          <a:p>
            <a:pPr algn="ctr"/>
            <a:r>
              <a:rPr lang="en-US" dirty="0" smtClean="0">
                <a:solidFill>
                  <a:srgbClr val="000000"/>
                </a:solidFill>
              </a:rPr>
              <a:t>Documentary</a:t>
            </a:r>
          </a:p>
          <a:p>
            <a:pPr algn="ctr"/>
            <a:r>
              <a:rPr lang="en-US" dirty="0" smtClean="0">
                <a:solidFill>
                  <a:srgbClr val="FF0000"/>
                </a:solidFill>
              </a:rPr>
              <a:t>June 8 in Theaters</a:t>
            </a:r>
            <a:endParaRPr lang="en-US" dirty="0">
              <a:solidFill>
                <a:srgbClr val="FF0000"/>
              </a:solidFill>
            </a:endParaRPr>
          </a:p>
        </p:txBody>
      </p:sp>
      <p:sp>
        <p:nvSpPr>
          <p:cNvPr id="21" name="TextBox 20"/>
          <p:cNvSpPr txBox="1"/>
          <p:nvPr/>
        </p:nvSpPr>
        <p:spPr>
          <a:xfrm>
            <a:off x="4448185" y="4002012"/>
            <a:ext cx="3335272" cy="923330"/>
          </a:xfrm>
          <a:prstGeom prst="rect">
            <a:avLst/>
          </a:prstGeom>
          <a:noFill/>
        </p:spPr>
        <p:txBody>
          <a:bodyPr wrap="none" rtlCol="0">
            <a:spAutoFit/>
          </a:bodyPr>
          <a:lstStyle/>
          <a:p>
            <a:r>
              <a:rPr lang="en-US" i="1" dirty="0" smtClean="0">
                <a:solidFill>
                  <a:srgbClr val="000000"/>
                </a:solidFill>
              </a:rPr>
              <a:t>Mister Rogers: It’s You I Like</a:t>
            </a:r>
          </a:p>
          <a:p>
            <a:pPr algn="ctr"/>
            <a:r>
              <a:rPr lang="en-US" dirty="0" smtClean="0">
                <a:solidFill>
                  <a:srgbClr val="000000"/>
                </a:solidFill>
              </a:rPr>
              <a:t>Television Special</a:t>
            </a:r>
          </a:p>
          <a:p>
            <a:pPr algn="ctr"/>
            <a:r>
              <a:rPr lang="en-US" dirty="0" smtClean="0">
                <a:solidFill>
                  <a:srgbClr val="FF0000"/>
                </a:solidFill>
              </a:rPr>
              <a:t>March 6 on PBS Stations</a:t>
            </a:r>
            <a:endParaRPr lang="en-US" dirty="0">
              <a:solidFill>
                <a:srgbClr val="FF0000"/>
              </a:solidFill>
            </a:endParaRPr>
          </a:p>
        </p:txBody>
      </p:sp>
      <p:pic>
        <p:nvPicPr>
          <p:cNvPr id="1126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888" y="1698910"/>
            <a:ext cx="4014666" cy="2174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82191" y="4002012"/>
            <a:ext cx="3608680" cy="923330"/>
          </a:xfrm>
          <a:prstGeom prst="rect">
            <a:avLst/>
          </a:prstGeom>
          <a:noFill/>
        </p:spPr>
        <p:txBody>
          <a:bodyPr wrap="none" rtlCol="0">
            <a:spAutoFit/>
          </a:bodyPr>
          <a:lstStyle/>
          <a:p>
            <a:r>
              <a:rPr lang="en-US" i="1" dirty="0" smtClean="0">
                <a:solidFill>
                  <a:srgbClr val="000000"/>
                </a:solidFill>
              </a:rPr>
              <a:t>Daniel Tiger’s Neighborhood/</a:t>
            </a:r>
          </a:p>
          <a:p>
            <a:r>
              <a:rPr lang="en-US" i="1" dirty="0" smtClean="0">
                <a:solidFill>
                  <a:srgbClr val="000000"/>
                </a:solidFill>
              </a:rPr>
              <a:t>Mister Rogers’ Neighborhood</a:t>
            </a:r>
          </a:p>
          <a:p>
            <a:r>
              <a:rPr lang="en-US" i="1" dirty="0" smtClean="0">
                <a:solidFill>
                  <a:srgbClr val="FF0000"/>
                </a:solidFill>
              </a:rPr>
              <a:t>Feb. 26 – March 2 on PBS KIDS</a:t>
            </a:r>
          </a:p>
        </p:txBody>
      </p:sp>
      <p:pic>
        <p:nvPicPr>
          <p:cNvPr id="1026" name="Picture 2" descr="https://www.fredrogers.org/frc/sites/default/files/styles/large/public/field/image/Pledge.jpg?itok=z6AMsiII"/>
          <p:cNvPicPr>
            <a:picLocks noChangeAspect="1" noChangeArrowheads="1"/>
          </p:cNvPicPr>
          <p:nvPr/>
        </p:nvPicPr>
        <p:blipFill rotWithShape="1">
          <a:blip r:embed="rId4">
            <a:extLst>
              <a:ext uri="{28A0092B-C50C-407E-A947-70E740481C1C}">
                <a14:useLocalDpi xmlns:a14="http://schemas.microsoft.com/office/drawing/2010/main" val="0"/>
              </a:ext>
            </a:extLst>
          </a:blip>
          <a:srcRect l="8889" r="9028"/>
          <a:stretch/>
        </p:blipFill>
        <p:spPr bwMode="auto">
          <a:xfrm>
            <a:off x="4715131" y="1022370"/>
            <a:ext cx="2801380" cy="28511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9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s://www.fredrogers.org/dtn/MRN-50/Images/mrn_shoe_drive_2017_color_stacked_50yrs_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229" y="2062983"/>
            <a:ext cx="3862886" cy="19893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477" y="1057115"/>
            <a:ext cx="2124734" cy="3343870"/>
          </a:xfrm>
          <a:prstGeom prst="rect">
            <a:avLst/>
          </a:prstGeom>
        </p:spPr>
      </p:pic>
      <p:sp>
        <p:nvSpPr>
          <p:cNvPr id="25" name="TextBox 24"/>
          <p:cNvSpPr txBox="1"/>
          <p:nvPr/>
        </p:nvSpPr>
        <p:spPr>
          <a:xfrm>
            <a:off x="349140" y="4475628"/>
            <a:ext cx="3403496" cy="646331"/>
          </a:xfrm>
          <a:prstGeom prst="rect">
            <a:avLst/>
          </a:prstGeom>
          <a:noFill/>
        </p:spPr>
        <p:txBody>
          <a:bodyPr wrap="none" rtlCol="0">
            <a:spAutoFit/>
          </a:bodyPr>
          <a:lstStyle/>
          <a:p>
            <a:r>
              <a:rPr lang="en-US" dirty="0" smtClean="0">
                <a:solidFill>
                  <a:srgbClr val="000000"/>
                </a:solidFill>
              </a:rPr>
              <a:t>Mister Rogers Forever Stamp</a:t>
            </a:r>
          </a:p>
          <a:p>
            <a:pPr algn="ctr"/>
            <a:r>
              <a:rPr lang="en-US" dirty="0" smtClean="0">
                <a:solidFill>
                  <a:srgbClr val="FF0000"/>
                </a:solidFill>
              </a:rPr>
              <a:t>March 23</a:t>
            </a:r>
            <a:endParaRPr lang="en-US" dirty="0">
              <a:solidFill>
                <a:srgbClr val="FF0000"/>
              </a:solidFill>
            </a:endParaRPr>
          </a:p>
        </p:txBody>
      </p:sp>
      <p:sp>
        <p:nvSpPr>
          <p:cNvPr id="12" name="TextBox 11"/>
          <p:cNvSpPr txBox="1"/>
          <p:nvPr/>
        </p:nvSpPr>
        <p:spPr>
          <a:xfrm>
            <a:off x="8831179" y="4475628"/>
            <a:ext cx="2826415" cy="646331"/>
          </a:xfrm>
          <a:prstGeom prst="rect">
            <a:avLst/>
          </a:prstGeom>
          <a:noFill/>
        </p:spPr>
        <p:txBody>
          <a:bodyPr wrap="none" rtlCol="0">
            <a:spAutoFit/>
          </a:bodyPr>
          <a:lstStyle/>
          <a:p>
            <a:r>
              <a:rPr lang="en-US" dirty="0" smtClean="0">
                <a:solidFill>
                  <a:srgbClr val="000000"/>
                </a:solidFill>
              </a:rPr>
              <a:t>Mister Rogers Figurines</a:t>
            </a:r>
          </a:p>
          <a:p>
            <a:pPr algn="ctr"/>
            <a:endParaRPr lang="en-US" dirty="0">
              <a:solidFill>
                <a:srgbClr val="0000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1179" y="1236621"/>
            <a:ext cx="2815749" cy="2815749"/>
          </a:xfrm>
          <a:prstGeom prst="rect">
            <a:avLst/>
          </a:prstGeom>
        </p:spPr>
      </p:pic>
      <p:sp>
        <p:nvSpPr>
          <p:cNvPr id="4" name="TextBox 3"/>
          <p:cNvSpPr txBox="1"/>
          <p:nvPr/>
        </p:nvSpPr>
        <p:spPr>
          <a:xfrm>
            <a:off x="4747524" y="4475628"/>
            <a:ext cx="2762295" cy="369332"/>
          </a:xfrm>
          <a:prstGeom prst="rect">
            <a:avLst/>
          </a:prstGeom>
          <a:noFill/>
        </p:spPr>
        <p:txBody>
          <a:bodyPr wrap="none" rtlCol="0">
            <a:spAutoFit/>
          </a:bodyPr>
          <a:lstStyle/>
          <a:p>
            <a:r>
              <a:rPr lang="en-US" dirty="0" smtClean="0">
                <a:solidFill>
                  <a:srgbClr val="000000"/>
                </a:solidFill>
              </a:rPr>
              <a:t>FredRogers.org/MRN50</a:t>
            </a:r>
            <a:endParaRPr lang="en-US" dirty="0">
              <a:solidFill>
                <a:srgbClr val="000000"/>
              </a:solidFill>
            </a:endParaRPr>
          </a:p>
        </p:txBody>
      </p:sp>
    </p:spTree>
    <p:extLst>
      <p:ext uri="{BB962C8B-B14F-4D97-AF65-F5344CB8AC3E}">
        <p14:creationId xmlns:p14="http://schemas.microsoft.com/office/powerpoint/2010/main" val="343032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fredrogers.org/dtn/MRN-50/Images/Mister%20Rogers%20with%20troll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2671" y="914400"/>
            <a:ext cx="5166659" cy="3947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54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g+c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1584" y="2494750"/>
            <a:ext cx="3848832" cy="15185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aniel tiger's neighborhood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002" y="2066244"/>
            <a:ext cx="2349062" cy="23490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odd squad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0650" y="206624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red rogers company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3328" y="350956"/>
            <a:ext cx="3945345" cy="113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67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pbs kid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60" r="25177"/>
          <a:stretch/>
        </p:blipFill>
        <p:spPr bwMode="auto">
          <a:xfrm>
            <a:off x="1123950" y="1602063"/>
            <a:ext cx="2628900" cy="29478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cp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851" y="1861850"/>
            <a:ext cx="2428298" cy="24282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apts american public television st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9150" y="2703777"/>
            <a:ext cx="2829794" cy="74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28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pbs ki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629" y="269041"/>
            <a:ext cx="1625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cp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294" y="357623"/>
            <a:ext cx="698270" cy="69827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26417" r="25373"/>
          <a:stretch/>
        </p:blipFill>
        <p:spPr bwMode="auto">
          <a:xfrm>
            <a:off x="3124200" y="1943100"/>
            <a:ext cx="2427317" cy="28346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national science found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0" y="2023110"/>
            <a:ext cx="2674620" cy="26746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apts american public television stati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7748" y="441406"/>
            <a:ext cx="1995291" cy="52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53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6" name="Picture 40" descr="Image result for 9 story entertainmen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34" b="7850"/>
          <a:stretch/>
        </p:blipFill>
        <p:spPr bwMode="auto">
          <a:xfrm>
            <a:off x="685795" y="3764622"/>
            <a:ext cx="7289233" cy="1445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bs k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29" y="269041"/>
            <a:ext cx="1625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cp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2544" y="357623"/>
            <a:ext cx="698270" cy="69827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lated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417" t="7287" r="25373"/>
          <a:stretch/>
        </p:blipFill>
        <p:spPr bwMode="auto">
          <a:xfrm>
            <a:off x="4516355" y="268429"/>
            <a:ext cx="915668" cy="9914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national science found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2023" y="195094"/>
            <a:ext cx="1014151" cy="1014151"/>
          </a:xfrm>
          <a:prstGeom prst="rect">
            <a:avLst/>
          </a:prstGeom>
          <a:noFill/>
          <a:extLst>
            <a:ext uri="{909E8E84-426E-40DD-AFC4-6F175D3DCCD1}">
              <a14:hiddenFill xmlns:a14="http://schemas.microsoft.com/office/drawing/2010/main">
                <a:solidFill>
                  <a:srgbClr val="FFFFFF"/>
                </a:solidFill>
              </a14:hiddenFill>
            </a:ext>
          </a:extLst>
        </p:spPr>
      </p:pic>
      <p:pic>
        <p:nvPicPr>
          <p:cNvPr id="4128" name="Picture 32" descr="Image result for out of the blue entertainmen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39253" y="1919973"/>
            <a:ext cx="2872573" cy="1615822"/>
          </a:xfrm>
          <a:prstGeom prst="rect">
            <a:avLst/>
          </a:prstGeom>
          <a:noFill/>
          <a:extLst>
            <a:ext uri="{909E8E84-426E-40DD-AFC4-6F175D3DCCD1}">
              <a14:hiddenFill xmlns:a14="http://schemas.microsoft.com/office/drawing/2010/main">
                <a:solidFill>
                  <a:srgbClr val="FFFFFF"/>
                </a:solidFill>
              </a14:hiddenFill>
            </a:ext>
          </a:extLst>
        </p:spPr>
      </p:pic>
      <p:pic>
        <p:nvPicPr>
          <p:cNvPr id="4130" name="Picture 34"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5611" y="1763557"/>
            <a:ext cx="1795896" cy="1795896"/>
          </a:xfrm>
          <a:prstGeom prst="rect">
            <a:avLst/>
          </a:prstGeom>
          <a:noFill/>
          <a:extLst>
            <a:ext uri="{909E8E84-426E-40DD-AFC4-6F175D3DCCD1}">
              <a14:hiddenFill xmlns:a14="http://schemas.microsoft.com/office/drawing/2010/main">
                <a:solidFill>
                  <a:srgbClr val="FFFFFF"/>
                </a:solidFill>
              </a14:hiddenFill>
            </a:ext>
          </a:extLst>
        </p:spPr>
      </p:pic>
      <p:pic>
        <p:nvPicPr>
          <p:cNvPr id="4134" name="Picture 38" descr="Image result for 100 chickens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54395" y="2248459"/>
            <a:ext cx="4062377" cy="1454236"/>
          </a:xfrm>
          <a:prstGeom prst="rect">
            <a:avLst/>
          </a:prstGeom>
          <a:noFill/>
          <a:extLst>
            <a:ext uri="{909E8E84-426E-40DD-AFC4-6F175D3DCCD1}">
              <a14:hiddenFill xmlns:a14="http://schemas.microsoft.com/office/drawing/2010/main">
                <a:solidFill>
                  <a:srgbClr val="FFFFFF"/>
                </a:solidFill>
              </a14:hiddenFill>
            </a:ext>
          </a:extLst>
        </p:spPr>
      </p:pic>
      <p:pic>
        <p:nvPicPr>
          <p:cNvPr id="4138" name="Picture 42" descr="Image result for schell gam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63339" y="3764622"/>
            <a:ext cx="1975073" cy="19750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apts american public television station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47748" y="441406"/>
            <a:ext cx="1995291" cy="52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14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2012 Public Media">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08825869-9FB3-44A5-A740-17330A4441C7}" vid="{31D32EE7-6258-464C-9CEC-CF2DA2B4DA65}"/>
    </a:ext>
  </a:extLst>
</a:theme>
</file>

<file path=ppt/theme/theme2.xml><?xml version="1.0" encoding="utf-8"?>
<a:theme xmlns:a="http://schemas.openxmlformats.org/drawingml/2006/main" name="1_2012 Public Media">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08825869-9FB3-44A5-A740-17330A4441C7}" vid="{31D32EE7-6258-464C-9CEC-CF2DA2B4DA65}"/>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2018 APTS PMS Template 2</Template>
  <TotalTime>297</TotalTime>
  <Words>59</Words>
  <Application>Microsoft Office PowerPoint</Application>
  <PresentationFormat>Widescreen</PresentationFormat>
  <Paragraphs>16</Paragraphs>
  <Slides>15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Arial Black</vt:lpstr>
      <vt:lpstr>Baskerville Old Face</vt:lpstr>
      <vt:lpstr>2012 Public Media</vt:lpstr>
      <vt:lpstr>1_2012 Public Media</vt:lpstr>
      <vt:lpstr>Paul Siefken President and CEO The Fred Rogers Company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Tela Hansom-Pitt</dc:creator>
  <cp:lastModifiedBy>Stacey Karp</cp:lastModifiedBy>
  <cp:revision>53</cp:revision>
  <dcterms:created xsi:type="dcterms:W3CDTF">2018-01-12T20:52:24Z</dcterms:created>
  <dcterms:modified xsi:type="dcterms:W3CDTF">2018-03-06T21:32:36Z</dcterms:modified>
</cp:coreProperties>
</file>