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96" r:id="rId2"/>
    <p:sldId id="297" r:id="rId3"/>
    <p:sldId id="279" r:id="rId4"/>
    <p:sldId id="280" r:id="rId5"/>
    <p:sldId id="281" r:id="rId6"/>
    <p:sldId id="282" r:id="rId7"/>
    <p:sldId id="283" r:id="rId8"/>
    <p:sldId id="284" r:id="rId9"/>
    <p:sldId id="285" r:id="rId10"/>
    <p:sldId id="322" r:id="rId11"/>
    <p:sldId id="286" r:id="rId12"/>
    <p:sldId id="353" r:id="rId13"/>
    <p:sldId id="331" r:id="rId14"/>
    <p:sldId id="288" r:id="rId15"/>
    <p:sldId id="352" r:id="rId16"/>
    <p:sldId id="332" r:id="rId17"/>
  </p:sldIdLst>
  <p:sldSz cx="12192000" cy="6858000"/>
  <p:notesSz cx="7010400" cy="9296400"/>
  <p:defaultTextStyle>
    <a:defPPr>
      <a:defRPr lang="en-US"/>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254" userDrawn="1">
          <p15:clr>
            <a:srgbClr val="A4A3A4"/>
          </p15:clr>
        </p15:guide>
        <p15:guide id="2" pos="928"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858"/>
    <a:srgbClr val="8E1829"/>
    <a:srgbClr val="262A68"/>
    <a:srgbClr val="FFFF99"/>
    <a:srgbClr val="CC0000"/>
    <a:srgbClr val="C000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93" autoAdjust="0"/>
    <p:restoredTop sz="74568" autoAdjust="0"/>
  </p:normalViewPr>
  <p:slideViewPr>
    <p:cSldViewPr>
      <p:cViewPr varScale="1">
        <p:scale>
          <a:sx n="80" d="100"/>
          <a:sy n="80" d="100"/>
        </p:scale>
        <p:origin x="144" y="30"/>
      </p:cViewPr>
      <p:guideLst>
        <p:guide orient="horz" pos="1254"/>
        <p:guide pos="928"/>
      </p:guideLst>
    </p:cSldViewPr>
  </p:slideViewPr>
  <p:notesTextViewPr>
    <p:cViewPr>
      <p:scale>
        <a:sx n="100" d="100"/>
        <a:sy n="100" d="100"/>
      </p:scale>
      <p:origin x="0" y="0"/>
    </p:cViewPr>
  </p:notesTextViewPr>
  <p:notesViewPr>
    <p:cSldViewPr>
      <p:cViewPr varScale="1">
        <p:scale>
          <a:sx n="122" d="100"/>
          <a:sy n="122" d="100"/>
        </p:scale>
        <p:origin x="4938" y="96"/>
      </p:cViewPr>
      <p:guideLst>
        <p:guide orient="horz" pos="2928"/>
        <p:guide pos="2208"/>
      </p:guideLst>
    </p:cSldViewPr>
  </p:notesViewPr>
  <p:gridSpacing cx="57150" cy="5715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b="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b="0">
                <a:cs typeface="+mn-cs"/>
              </a:defRPr>
            </a:lvl1pPr>
          </a:lstStyle>
          <a:p>
            <a:pPr>
              <a:defRPr/>
            </a:pPr>
            <a:fld id="{7D5A466B-8CBE-4732-9F8E-5092DA52A084}" type="datetimeFigureOut">
              <a:rPr lang="en-US"/>
              <a:pPr>
                <a:defRPr/>
              </a:pPr>
              <a:t>3/7/2018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b="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b="0">
                <a:cs typeface="+mn-cs"/>
              </a:defRPr>
            </a:lvl1pPr>
          </a:lstStyle>
          <a:p>
            <a:pPr>
              <a:defRPr/>
            </a:pPr>
            <a:fld id="{362D42F9-E1A6-4A72-BA67-19228E2EACFD}" type="slidenum">
              <a:rPr lang="en-US"/>
              <a:pPr>
                <a:defRPr/>
              </a:pPr>
              <a:t>‹#›</a:t>
            </a:fld>
            <a:endParaRPr lang="en-US"/>
          </a:p>
        </p:txBody>
      </p:sp>
    </p:spTree>
    <p:extLst>
      <p:ext uri="{BB962C8B-B14F-4D97-AF65-F5344CB8AC3E}">
        <p14:creationId xmlns:p14="http://schemas.microsoft.com/office/powerpoint/2010/main" val="3386131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defRPr sz="1200" b="0">
                <a:cs typeface="+mn-cs"/>
              </a:defRPr>
            </a:lvl1pPr>
          </a:lstStyle>
          <a:p>
            <a:pPr>
              <a:defRPr/>
            </a:pPr>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a:defRPr sz="1200" b="0">
                <a:cs typeface="+mn-cs"/>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defRPr sz="1200" b="0">
                <a:cs typeface="+mn-cs"/>
              </a:defRPr>
            </a:lvl1pPr>
          </a:lstStyle>
          <a:p>
            <a:pPr>
              <a:defRPr/>
            </a:pPr>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a:defRPr sz="1200" b="0">
                <a:cs typeface="+mn-cs"/>
              </a:defRPr>
            </a:lvl1pPr>
          </a:lstStyle>
          <a:p>
            <a:pPr>
              <a:defRPr/>
            </a:pPr>
            <a:fld id="{3DEBA876-BFE4-4D8E-994E-44CBE2023F5F}" type="slidenum">
              <a:rPr lang="en-US"/>
              <a:pPr>
                <a:defRPr/>
              </a:pPr>
              <a:t>‹#›</a:t>
            </a:fld>
            <a:endParaRPr lang="en-US"/>
          </a:p>
        </p:txBody>
      </p:sp>
    </p:spTree>
    <p:extLst>
      <p:ext uri="{BB962C8B-B14F-4D97-AF65-F5344CB8AC3E}">
        <p14:creationId xmlns:p14="http://schemas.microsoft.com/office/powerpoint/2010/main" val="20684754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TextEdit="1"/>
          </p:cNvSpPr>
          <p:nvPr>
            <p:ph type="sldImg"/>
          </p:nvPr>
        </p:nvSpPr>
        <p:spPr>
          <a:xfrm>
            <a:off x="431800" y="708025"/>
            <a:ext cx="6302375" cy="3544888"/>
          </a:xfrm>
          <a:ln/>
        </p:spPr>
      </p:sp>
      <p:sp>
        <p:nvSpPr>
          <p:cNvPr id="8195" name="Rectangle 3"/>
          <p:cNvSpPr>
            <a:spLocks noGrp="1"/>
          </p:cNvSpPr>
          <p:nvPr>
            <p:ph type="body" idx="1"/>
          </p:nvPr>
        </p:nvSpPr>
        <p:spPr>
          <a:noFill/>
          <a:ln/>
        </p:spPr>
        <p:txBody>
          <a:bodyPr/>
          <a:lstStyle/>
          <a:p>
            <a:endParaRPr lang="en-US" smtClean="0"/>
          </a:p>
        </p:txBody>
      </p:sp>
    </p:spTree>
    <p:extLst>
      <p:ext uri="{BB962C8B-B14F-4D97-AF65-F5344CB8AC3E}">
        <p14:creationId xmlns:p14="http://schemas.microsoft.com/office/powerpoint/2010/main" val="1852221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TextEdit="1"/>
          </p:cNvSpPr>
          <p:nvPr>
            <p:ph type="sldImg"/>
          </p:nvPr>
        </p:nvSpPr>
        <p:spPr>
          <a:ln/>
        </p:spPr>
      </p:sp>
      <p:sp>
        <p:nvSpPr>
          <p:cNvPr id="1331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482776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TextEdit="1"/>
          </p:cNvSpPr>
          <p:nvPr>
            <p:ph type="sldImg"/>
          </p:nvPr>
        </p:nvSpPr>
        <p:spPr>
          <a:ln/>
        </p:spPr>
      </p:sp>
      <p:sp>
        <p:nvSpPr>
          <p:cNvPr id="1331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896704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a:ln/>
        </p:spPr>
      </p:sp>
      <p:sp>
        <p:nvSpPr>
          <p:cNvPr id="3277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166583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TextEdit="1"/>
          </p:cNvSpPr>
          <p:nvPr>
            <p:ph type="sldImg"/>
          </p:nvPr>
        </p:nvSpPr>
        <p:spPr>
          <a:ln/>
        </p:spPr>
      </p:sp>
      <p:sp>
        <p:nvSpPr>
          <p:cNvPr id="1331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874413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TextEdit="1"/>
          </p:cNvSpPr>
          <p:nvPr>
            <p:ph type="sldImg"/>
          </p:nvPr>
        </p:nvSpPr>
        <p:spPr>
          <a:ln/>
        </p:spPr>
      </p:sp>
      <p:sp>
        <p:nvSpPr>
          <p:cNvPr id="1331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696761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TextEdit="1"/>
          </p:cNvSpPr>
          <p:nvPr>
            <p:ph type="sldImg"/>
          </p:nvPr>
        </p:nvSpPr>
        <p:spPr>
          <a:ln/>
        </p:spPr>
      </p:sp>
      <p:sp>
        <p:nvSpPr>
          <p:cNvPr id="1126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235898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TextEdit="1"/>
          </p:cNvSpPr>
          <p:nvPr>
            <p:ph type="sldImg"/>
          </p:nvPr>
        </p:nvSpPr>
        <p:spPr>
          <a:ln/>
        </p:spPr>
      </p:sp>
      <p:sp>
        <p:nvSpPr>
          <p:cNvPr id="1331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590785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TextEdit="1"/>
          </p:cNvSpPr>
          <p:nvPr>
            <p:ph type="sldImg"/>
          </p:nvPr>
        </p:nvSpPr>
        <p:spPr>
          <a:ln/>
        </p:spPr>
      </p:sp>
      <p:sp>
        <p:nvSpPr>
          <p:cNvPr id="1741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995850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a:ln/>
        </p:spPr>
      </p:sp>
      <p:sp>
        <p:nvSpPr>
          <p:cNvPr id="1945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977116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a:ln/>
        </p:spPr>
      </p:sp>
      <p:sp>
        <p:nvSpPr>
          <p:cNvPr id="2355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938803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a:ln/>
        </p:spPr>
      </p:sp>
      <p:sp>
        <p:nvSpPr>
          <p:cNvPr id="2150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774877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TextEdit="1"/>
          </p:cNvSpPr>
          <p:nvPr>
            <p:ph type="sldImg"/>
          </p:nvPr>
        </p:nvSpPr>
        <p:spPr>
          <a:xfrm>
            <a:off x="406400" y="696913"/>
            <a:ext cx="6197600" cy="3486150"/>
          </a:xfrm>
          <a:ln/>
        </p:spPr>
      </p:sp>
      <p:sp>
        <p:nvSpPr>
          <p:cNvPr id="8195" name="Rectangle 3"/>
          <p:cNvSpPr>
            <a:spLocks noGrp="1"/>
          </p:cNvSpPr>
          <p:nvPr>
            <p:ph type="body" idx="1"/>
          </p:nvPr>
        </p:nvSpPr>
        <p:spPr>
          <a:noFill/>
          <a:ln/>
        </p:spPr>
        <p:txBody>
          <a:bodyPr/>
          <a:lstStyle/>
          <a:p>
            <a:endParaRPr lang="en-US" smtClean="0"/>
          </a:p>
        </p:txBody>
      </p:sp>
    </p:spTree>
    <p:extLst>
      <p:ext uri="{BB962C8B-B14F-4D97-AF65-F5344CB8AC3E}">
        <p14:creationId xmlns:p14="http://schemas.microsoft.com/office/powerpoint/2010/main" val="3252959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TextEdit="1"/>
          </p:cNvSpPr>
          <p:nvPr>
            <p:ph type="sldImg"/>
          </p:nvPr>
        </p:nvSpPr>
        <p:spPr>
          <a:xfrm>
            <a:off x="406400" y="696913"/>
            <a:ext cx="6197600" cy="3486150"/>
          </a:xfrm>
          <a:ln/>
        </p:spPr>
      </p:sp>
      <p:sp>
        <p:nvSpPr>
          <p:cNvPr id="8195" name="Rectangle 3"/>
          <p:cNvSpPr>
            <a:spLocks noGrp="1"/>
          </p:cNvSpPr>
          <p:nvPr>
            <p:ph type="body" idx="1"/>
          </p:nvPr>
        </p:nvSpPr>
        <p:spPr>
          <a:noFill/>
          <a:ln/>
        </p:spPr>
        <p:txBody>
          <a:bodyPr/>
          <a:lstStyle/>
          <a:p>
            <a:endParaRPr lang="en-US" smtClean="0"/>
          </a:p>
        </p:txBody>
      </p:sp>
    </p:spTree>
    <p:extLst>
      <p:ext uri="{BB962C8B-B14F-4D97-AF65-F5344CB8AC3E}">
        <p14:creationId xmlns:p14="http://schemas.microsoft.com/office/powerpoint/2010/main" val="634782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17600" y="2514600"/>
            <a:ext cx="9855200" cy="1371600"/>
          </a:xfrm>
        </p:spPr>
        <p:txBody>
          <a:bodyPr/>
          <a:lstStyle>
            <a:lvl1pPr>
              <a:defRPr>
                <a:solidFill>
                  <a:srgbClr val="8E1829"/>
                </a:solidFill>
                <a:latin typeface="Arial Black"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rgbClr val="192858"/>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65A964B-7F83-4BFC-BEC6-B0F3B363CD2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21F009-FFC6-431C-8455-493D2AADFC1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71C883-1317-4718-AA0F-F059978BCC4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HD 2007">
    <p:spTree>
      <p:nvGrpSpPr>
        <p:cNvPr id="1" name=""/>
        <p:cNvGrpSpPr/>
        <p:nvPr/>
      </p:nvGrpSpPr>
      <p:grpSpPr>
        <a:xfrm>
          <a:off x="0" y="0"/>
          <a:ext cx="0" cy="0"/>
          <a:chOff x="0" y="0"/>
          <a:chExt cx="0" cy="0"/>
        </a:xfrm>
      </p:grpSpPr>
      <p:sp>
        <p:nvSpPr>
          <p:cNvPr id="4" name="Rectangle 11"/>
          <p:cNvSpPr>
            <a:spLocks noChangeArrowheads="1"/>
          </p:cNvSpPr>
          <p:nvPr/>
        </p:nvSpPr>
        <p:spPr bwMode="auto">
          <a:xfrm>
            <a:off x="0" y="0"/>
            <a:ext cx="11988800" cy="1600200"/>
          </a:xfrm>
          <a:prstGeom prst="rect">
            <a:avLst/>
          </a:prstGeom>
          <a:noFill/>
          <a:ln w="9525" algn="ctr">
            <a:noFill/>
            <a:miter lim="800000"/>
            <a:headEnd/>
            <a:tailEnd/>
          </a:ln>
          <a:effectLst/>
        </p:spPr>
        <p:txBody>
          <a:bodyPr wrap="none" anchor="ctr"/>
          <a:lstStyle/>
          <a:p>
            <a:pPr>
              <a:defRPr/>
            </a:pPr>
            <a:endParaRPr lang="en-US" b="0">
              <a:cs typeface="+mn-cs"/>
            </a:endParaRPr>
          </a:p>
        </p:txBody>
      </p:sp>
      <p:sp>
        <p:nvSpPr>
          <p:cNvPr id="5" name="Rectangle 13"/>
          <p:cNvSpPr>
            <a:spLocks noChangeArrowheads="1"/>
          </p:cNvSpPr>
          <p:nvPr/>
        </p:nvSpPr>
        <p:spPr bwMode="auto">
          <a:xfrm>
            <a:off x="1117600" y="0"/>
            <a:ext cx="4876800" cy="1676400"/>
          </a:xfrm>
          <a:prstGeom prst="rect">
            <a:avLst/>
          </a:prstGeom>
          <a:noFill/>
          <a:ln w="9525" algn="ctr">
            <a:noFill/>
            <a:miter lim="800000"/>
            <a:headEnd/>
            <a:tailEnd/>
          </a:ln>
          <a:effectLst/>
        </p:spPr>
        <p:txBody>
          <a:bodyPr wrap="none" anchor="ctr"/>
          <a:lstStyle/>
          <a:p>
            <a:pPr>
              <a:defRPr/>
            </a:pPr>
            <a:endParaRPr lang="en-US" b="0">
              <a:cs typeface="+mn-cs"/>
            </a:endParaRPr>
          </a:p>
        </p:txBody>
      </p:sp>
      <p:sp>
        <p:nvSpPr>
          <p:cNvPr id="7" name="Title 6"/>
          <p:cNvSpPr>
            <a:spLocks noGrp="1"/>
          </p:cNvSpPr>
          <p:nvPr>
            <p:ph type="title"/>
          </p:nvPr>
        </p:nvSpPr>
        <p:spPr>
          <a:xfrm>
            <a:off x="609600" y="274638"/>
            <a:ext cx="10972800" cy="1143000"/>
          </a:xfrm>
          <a:prstGeom prst="rect">
            <a:avLst/>
          </a:prstGeom>
        </p:spPr>
        <p:txBody>
          <a:bodyPr rtlCol="0">
            <a:normAutofit/>
          </a:bodyPr>
          <a:lstStyle/>
          <a:p>
            <a:r>
              <a:rPr lang="en-US" smtClean="0"/>
              <a:t>Click to edit Master title style</a:t>
            </a:r>
            <a:endParaRPr lang="en-US"/>
          </a:p>
        </p:txBody>
      </p:sp>
      <p:sp>
        <p:nvSpPr>
          <p:cNvPr id="8" name="Content Placeholder 7"/>
          <p:cNvSpPr>
            <a:spLocks noGrp="1"/>
          </p:cNvSpPr>
          <p:nvPr>
            <p:ph idx="1"/>
          </p:nvPr>
        </p:nvSpPr>
        <p:spPr>
          <a:xfrm>
            <a:off x="609600" y="1600202"/>
            <a:ext cx="10972800" cy="4571999"/>
          </a:xfrm>
          <a:prstGeom prst="rect">
            <a:avLst/>
          </a:prstGeom>
        </p:spPr>
        <p:txBody>
          <a:bodyPr rtlCol="0">
            <a:normAutofit/>
          </a:bodyPr>
          <a:lstStyle>
            <a:lvl1pPr>
              <a:defRPr sz="30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AB512FD-1FBF-482F-B57A-8D231855D0D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rgbClr val="192858"/>
                </a:solidFill>
              </a:defRPr>
            </a:lvl1pPr>
            <a:lvl2pPr>
              <a:defRPr>
                <a:solidFill>
                  <a:srgbClr val="192858"/>
                </a:solidFill>
              </a:defRPr>
            </a:lvl2pPr>
            <a:lvl3pPr>
              <a:defRPr>
                <a:solidFill>
                  <a:srgbClr val="192858"/>
                </a:solidFill>
              </a:defRPr>
            </a:lvl3pPr>
            <a:lvl4pPr>
              <a:defRPr>
                <a:solidFill>
                  <a:srgbClr val="192858"/>
                </a:solidFill>
              </a:defRPr>
            </a:lvl4pPr>
            <a:lvl5pPr>
              <a:defRPr>
                <a:solidFill>
                  <a:srgbClr val="192858"/>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DA0F72-B2A4-465F-972D-4A888F69ABB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rgbClr val="8E1829"/>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2D9F64-127A-40F2-A84B-7AFA4198EAB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AAA3C7A-24E7-4CB6-A58F-97EA0F83665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368CC54-FCB8-41FB-A3DE-0998425B42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B1CE945-6AE5-40B2-8188-092267C3B57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106D185-06CC-4960-A57F-E0F17110E5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E39C83-D2D8-4FEF-A714-DD16E43EC7F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725F816-0CCB-4CDA-B64A-856F9E7D16C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14513" y="6434172"/>
            <a:ext cx="12206513" cy="423828"/>
          </a:xfrm>
          <a:prstGeom prst="rect">
            <a:avLst/>
          </a:prstGeom>
          <a:solidFill>
            <a:srgbClr val="19285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977" y="5180777"/>
            <a:ext cx="12195440" cy="1583771"/>
          </a:xfrm>
          <a:prstGeom prst="rect">
            <a:avLst/>
          </a:prstGeom>
        </p:spPr>
      </p:pic>
      <p:sp>
        <p:nvSpPr>
          <p:cNvPr id="1029"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cs typeface="+mn-cs"/>
              </a:defRPr>
            </a:lvl1pPr>
          </a:lstStyle>
          <a:p>
            <a:pPr>
              <a:defRPr/>
            </a:pPr>
            <a:endParaRPr lang="en-US" dirty="0"/>
          </a:p>
        </p:txBody>
      </p:sp>
      <p:sp>
        <p:nvSpPr>
          <p:cNvPr id="3"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cs typeface="+mn-cs"/>
              </a:defRPr>
            </a:lvl1pPr>
          </a:lstStyle>
          <a:p>
            <a:pPr>
              <a:defRPr/>
            </a:pPr>
            <a:fld id="{81BCE1E8-3969-4ED8-8DCA-72ECF13F7576}" type="slidenum">
              <a:rPr lang="en-US"/>
              <a:pPr>
                <a:defRPr/>
              </a:pPr>
              <a:t>‹#›</a:t>
            </a:fld>
            <a:endParaRPr lang="en-US"/>
          </a:p>
        </p:txBody>
      </p:sp>
      <p:sp>
        <p:nvSpPr>
          <p:cNvPr id="7" name="Rectangle 6"/>
          <p:cNvSpPr/>
          <p:nvPr/>
        </p:nvSpPr>
        <p:spPr>
          <a:xfrm>
            <a:off x="0" y="0"/>
            <a:ext cx="12192000" cy="257695"/>
          </a:xfrm>
          <a:prstGeom prst="rect">
            <a:avLst/>
          </a:prstGeom>
          <a:solidFill>
            <a:srgbClr val="1928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10472056" y="6552198"/>
            <a:ext cx="2046514" cy="338554"/>
          </a:xfrm>
          <a:prstGeom prst="rect">
            <a:avLst/>
          </a:prstGeom>
          <a:noFill/>
        </p:spPr>
        <p:txBody>
          <a:bodyPr wrap="square" rtlCol="0">
            <a:spAutoFit/>
          </a:bodyPr>
          <a:lstStyle/>
          <a:p>
            <a:pPr marL="0" marR="0" lvl="2" indent="0" algn="l" defTabSz="914400" rtl="0" eaLnBrk="1" fontAlgn="base" latinLnBrk="0" hangingPunct="1">
              <a:lnSpc>
                <a:spcPct val="100000"/>
              </a:lnSpc>
              <a:spcBef>
                <a:spcPct val="0"/>
              </a:spcBef>
              <a:spcAft>
                <a:spcPct val="0"/>
              </a:spcAft>
              <a:buClrTx/>
              <a:buSzTx/>
              <a:buFontTx/>
              <a:buNone/>
              <a:tabLst/>
              <a:defRPr/>
            </a:pPr>
            <a:r>
              <a:rPr lang="en-US" sz="1600" b="0" i="1" dirty="0" smtClean="0">
                <a:solidFill>
                  <a:schemeClr val="bg1"/>
                </a:solidFill>
              </a:rPr>
              <a:t>#</a:t>
            </a:r>
            <a:r>
              <a:rPr lang="en-US" sz="1600" b="0" i="1" dirty="0" err="1" smtClean="0">
                <a:solidFill>
                  <a:schemeClr val="bg1"/>
                </a:solidFill>
              </a:rPr>
              <a:t>aptsthesummit</a:t>
            </a:r>
            <a:endParaRPr lang="en-US" sz="1600" b="0" i="1" dirty="0" smtClean="0">
              <a:solidFill>
                <a:schemeClr val="bg1"/>
              </a:solidFill>
            </a:endParaRPr>
          </a:p>
        </p:txBody>
      </p:sp>
      <p:sp>
        <p:nvSpPr>
          <p:cNvPr id="1028"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pic>
        <p:nvPicPr>
          <p:cNvPr id="16" name="Picture 15"/>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7104" y="6483350"/>
            <a:ext cx="841915" cy="354633"/>
          </a:xfrm>
          <a:prstGeom prst="rect">
            <a:avLst/>
          </a:prstGeom>
        </p:spPr>
      </p:pic>
    </p:spTree>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 id="2147484007" r:id="rId12"/>
    <p:sldLayoutId id="2147484006" r:id="rId13"/>
  </p:sldLayoutIdLst>
  <p:timing>
    <p:tnLst>
      <p:par>
        <p:cTn id="1" dur="indefinite" restart="never" nodeType="tmRoot"/>
      </p:par>
    </p:tnLst>
  </p:timing>
  <p:txStyles>
    <p:titleStyle>
      <a:lvl1pPr algn="ctr" rtl="0" eaLnBrk="1" fontAlgn="base" hangingPunct="1">
        <a:spcBef>
          <a:spcPct val="0"/>
        </a:spcBef>
        <a:spcAft>
          <a:spcPct val="0"/>
        </a:spcAft>
        <a:defRPr sz="3600">
          <a:solidFill>
            <a:srgbClr val="8E1829"/>
          </a:solidFill>
          <a:latin typeface="Arial Black" pitchFamily="34" charset="0"/>
          <a:ea typeface="+mj-ea"/>
          <a:cs typeface="+mj-cs"/>
        </a:defRPr>
      </a:lvl1pPr>
      <a:lvl2pPr algn="ctr" rtl="0" eaLnBrk="1" fontAlgn="base" hangingPunct="1">
        <a:spcBef>
          <a:spcPct val="0"/>
        </a:spcBef>
        <a:spcAft>
          <a:spcPct val="0"/>
        </a:spcAft>
        <a:defRPr sz="3600">
          <a:solidFill>
            <a:srgbClr val="C00000"/>
          </a:solidFill>
          <a:latin typeface="Arial Black" pitchFamily="34" charset="0"/>
        </a:defRPr>
      </a:lvl2pPr>
      <a:lvl3pPr algn="ctr" rtl="0" eaLnBrk="1" fontAlgn="base" hangingPunct="1">
        <a:spcBef>
          <a:spcPct val="0"/>
        </a:spcBef>
        <a:spcAft>
          <a:spcPct val="0"/>
        </a:spcAft>
        <a:defRPr sz="3600">
          <a:solidFill>
            <a:srgbClr val="C00000"/>
          </a:solidFill>
          <a:latin typeface="Arial Black" pitchFamily="34" charset="0"/>
        </a:defRPr>
      </a:lvl3pPr>
      <a:lvl4pPr algn="ctr" rtl="0" eaLnBrk="1" fontAlgn="base" hangingPunct="1">
        <a:spcBef>
          <a:spcPct val="0"/>
        </a:spcBef>
        <a:spcAft>
          <a:spcPct val="0"/>
        </a:spcAft>
        <a:defRPr sz="3600">
          <a:solidFill>
            <a:srgbClr val="C00000"/>
          </a:solidFill>
          <a:latin typeface="Arial Black" pitchFamily="34" charset="0"/>
        </a:defRPr>
      </a:lvl4pPr>
      <a:lvl5pPr algn="ctr" rtl="0" eaLnBrk="1" fontAlgn="base" hangingPunct="1">
        <a:spcBef>
          <a:spcPct val="0"/>
        </a:spcBef>
        <a:spcAft>
          <a:spcPct val="0"/>
        </a:spcAft>
        <a:defRPr sz="3600">
          <a:solidFill>
            <a:srgbClr val="C00000"/>
          </a:solidFill>
          <a:latin typeface="Arial Black" pitchFamily="34" charset="0"/>
        </a:defRPr>
      </a:lvl5pPr>
      <a:lvl6pPr marL="457200" algn="ctr" rtl="0" eaLnBrk="1" fontAlgn="base" hangingPunct="1">
        <a:spcBef>
          <a:spcPct val="0"/>
        </a:spcBef>
        <a:spcAft>
          <a:spcPct val="0"/>
        </a:spcAft>
        <a:defRPr sz="4400" b="1">
          <a:solidFill>
            <a:schemeClr val="accent2"/>
          </a:solidFill>
          <a:latin typeface="Arial" charset="0"/>
        </a:defRPr>
      </a:lvl6pPr>
      <a:lvl7pPr marL="914400" algn="ctr" rtl="0" eaLnBrk="1" fontAlgn="base" hangingPunct="1">
        <a:spcBef>
          <a:spcPct val="0"/>
        </a:spcBef>
        <a:spcAft>
          <a:spcPct val="0"/>
        </a:spcAft>
        <a:defRPr sz="4400" b="1">
          <a:solidFill>
            <a:schemeClr val="accent2"/>
          </a:solidFill>
          <a:latin typeface="Arial" charset="0"/>
        </a:defRPr>
      </a:lvl7pPr>
      <a:lvl8pPr marL="1371600" algn="ctr" rtl="0" eaLnBrk="1" fontAlgn="base" hangingPunct="1">
        <a:spcBef>
          <a:spcPct val="0"/>
        </a:spcBef>
        <a:spcAft>
          <a:spcPct val="0"/>
        </a:spcAft>
        <a:defRPr sz="4400" b="1">
          <a:solidFill>
            <a:schemeClr val="accent2"/>
          </a:solidFill>
          <a:latin typeface="Arial" charset="0"/>
        </a:defRPr>
      </a:lvl8pPr>
      <a:lvl9pPr marL="1828800" algn="ctr" rtl="0" eaLnBrk="1" fontAlgn="base" hangingPunct="1">
        <a:spcBef>
          <a:spcPct val="0"/>
        </a:spcBef>
        <a:spcAft>
          <a:spcPct val="0"/>
        </a:spcAft>
        <a:defRPr sz="4400" b="1">
          <a:solidFill>
            <a:schemeClr val="accent2"/>
          </a:solidFill>
          <a:latin typeface="Arial" charset="0"/>
        </a:defRPr>
      </a:lvl9pPr>
    </p:titleStyle>
    <p:bodyStyle>
      <a:lvl1pPr marL="342900" indent="-342900" algn="l" rtl="0" eaLnBrk="1" fontAlgn="base" hangingPunct="1">
        <a:spcBef>
          <a:spcPct val="20000"/>
        </a:spcBef>
        <a:spcAft>
          <a:spcPct val="0"/>
        </a:spcAft>
        <a:buChar char="•"/>
        <a:defRPr sz="2800">
          <a:solidFill>
            <a:srgbClr val="192858"/>
          </a:solidFill>
          <a:latin typeface="+mn-lt"/>
          <a:ea typeface="+mn-ea"/>
          <a:cs typeface="+mn-cs"/>
        </a:defRPr>
      </a:lvl1pPr>
      <a:lvl2pPr marL="742950" indent="-285750" algn="l" rtl="0" eaLnBrk="1" fontAlgn="base" hangingPunct="1">
        <a:spcBef>
          <a:spcPct val="20000"/>
        </a:spcBef>
        <a:spcAft>
          <a:spcPct val="0"/>
        </a:spcAft>
        <a:buChar char="–"/>
        <a:defRPr sz="2400">
          <a:solidFill>
            <a:srgbClr val="192858"/>
          </a:solidFill>
          <a:latin typeface="+mn-lt"/>
        </a:defRPr>
      </a:lvl2pPr>
      <a:lvl3pPr marL="1143000" indent="-228600" algn="l" rtl="0" eaLnBrk="1" fontAlgn="base" hangingPunct="1">
        <a:spcBef>
          <a:spcPct val="20000"/>
        </a:spcBef>
        <a:spcAft>
          <a:spcPct val="0"/>
        </a:spcAft>
        <a:buChar char="•"/>
        <a:defRPr sz="2000">
          <a:solidFill>
            <a:srgbClr val="192858"/>
          </a:solidFill>
          <a:latin typeface="+mn-lt"/>
        </a:defRPr>
      </a:lvl3pPr>
      <a:lvl4pPr marL="1600200" indent="-228600" algn="l" rtl="0" eaLnBrk="1" fontAlgn="base" hangingPunct="1">
        <a:spcBef>
          <a:spcPct val="20000"/>
        </a:spcBef>
        <a:spcAft>
          <a:spcPct val="0"/>
        </a:spcAft>
        <a:buChar char="–"/>
        <a:defRPr sz="2000">
          <a:solidFill>
            <a:srgbClr val="192858"/>
          </a:solidFill>
          <a:latin typeface="+mn-lt"/>
        </a:defRPr>
      </a:lvl4pPr>
      <a:lvl5pPr marL="2057400" indent="-228600" algn="l" rtl="0" eaLnBrk="1" fontAlgn="base" hangingPunct="1">
        <a:spcBef>
          <a:spcPct val="20000"/>
        </a:spcBef>
        <a:spcAft>
          <a:spcPct val="0"/>
        </a:spcAft>
        <a:buChar char="»"/>
        <a:defRPr sz="2000">
          <a:solidFill>
            <a:srgbClr val="192858"/>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15568" y="2514600"/>
            <a:ext cx="10170694" cy="1828800"/>
          </a:xfrm>
        </p:spPr>
        <p:txBody>
          <a:bodyPr/>
          <a:lstStyle/>
          <a:p>
            <a:r>
              <a:rPr lang="en-US" dirty="0" smtClean="0">
                <a:solidFill>
                  <a:srgbClr val="262A68"/>
                </a:solidFill>
              </a:rPr>
              <a:t>Ronnie Agnew</a:t>
            </a:r>
            <a:br>
              <a:rPr lang="en-US" dirty="0" smtClean="0">
                <a:solidFill>
                  <a:srgbClr val="262A68"/>
                </a:solidFill>
              </a:rPr>
            </a:br>
            <a:r>
              <a:rPr lang="en-US" sz="2000" i="1" dirty="0"/>
              <a:t>Board Chair, APTS and APTS Action, Inc.</a:t>
            </a:r>
            <a:br>
              <a:rPr lang="en-US" sz="2000" i="1" dirty="0"/>
            </a:br>
            <a:r>
              <a:rPr lang="en-US" sz="2000" i="1" dirty="0"/>
              <a:t>Executive Director, Mississippi Public </a:t>
            </a:r>
            <a:r>
              <a:rPr lang="en-US" sz="2000" i="1" dirty="0" smtClean="0"/>
              <a:t>Broadcasting</a:t>
            </a:r>
            <a:endParaRPr lang="en-US" sz="2000" i="1" dirty="0"/>
          </a:p>
        </p:txBody>
      </p:sp>
      <p:sp>
        <p:nvSpPr>
          <p:cNvPr id="3" name="TextBox 1"/>
          <p:cNvSpPr txBox="1">
            <a:spLocks noChangeArrowheads="1"/>
          </p:cNvSpPr>
          <p:nvPr/>
        </p:nvSpPr>
        <p:spPr bwMode="auto">
          <a:xfrm>
            <a:off x="609600" y="2857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800">
                <a:solidFill>
                  <a:srgbClr val="002060"/>
                </a:solidFill>
                <a:latin typeface="Arial" panose="020B0604020202020204" pitchFamily="34" charset="0"/>
              </a:defRPr>
            </a:lvl1pPr>
            <a:lvl2pPr marL="742950" indent="-285750">
              <a:spcBef>
                <a:spcPct val="20000"/>
              </a:spcBef>
              <a:buChar char="–"/>
              <a:defRPr sz="2400">
                <a:solidFill>
                  <a:srgbClr val="002060"/>
                </a:solidFill>
                <a:latin typeface="Arial" panose="020B0604020202020204" pitchFamily="34" charset="0"/>
              </a:defRPr>
            </a:lvl2pPr>
            <a:lvl3pPr marL="1143000" indent="-228600">
              <a:spcBef>
                <a:spcPct val="20000"/>
              </a:spcBef>
              <a:buChar char="•"/>
              <a:defRPr sz="2000">
                <a:solidFill>
                  <a:srgbClr val="002060"/>
                </a:solidFill>
                <a:latin typeface="Arial" panose="020B0604020202020204" pitchFamily="34" charset="0"/>
              </a:defRPr>
            </a:lvl3pPr>
            <a:lvl4pPr marL="1600200" indent="-228600">
              <a:spcBef>
                <a:spcPct val="20000"/>
              </a:spcBef>
              <a:buChar char="–"/>
              <a:defRPr sz="2000">
                <a:solidFill>
                  <a:srgbClr val="002060"/>
                </a:solidFill>
                <a:latin typeface="Arial" panose="020B0604020202020204" pitchFamily="34" charset="0"/>
              </a:defRPr>
            </a:lvl4pPr>
            <a:lvl5pPr marL="2057400" indent="-228600">
              <a:spcBef>
                <a:spcPct val="20000"/>
              </a:spcBef>
              <a:buChar char="»"/>
              <a:defRPr sz="2000">
                <a:solidFill>
                  <a:srgbClr val="00206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206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206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206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2060"/>
                </a:solidFill>
                <a:latin typeface="Arial" panose="020B0604020202020204" pitchFamily="34" charset="0"/>
              </a:defRPr>
            </a:lvl9pPr>
          </a:lstStyle>
          <a:p>
            <a:pPr algn="ctr">
              <a:spcBef>
                <a:spcPct val="0"/>
              </a:spcBef>
              <a:buFontTx/>
              <a:buNone/>
            </a:pPr>
            <a:r>
              <a:rPr lang="en-US" altLang="en-US" sz="3600" dirty="0" smtClean="0">
                <a:solidFill>
                  <a:srgbClr val="8E1829"/>
                </a:solidFill>
                <a:latin typeface="Arial Black" panose="020B0A04020102020204" pitchFamily="34" charset="0"/>
              </a:rPr>
              <a:t>APTS/APTS Action, Inc. </a:t>
            </a:r>
            <a:br>
              <a:rPr lang="en-US" altLang="en-US" sz="3600" dirty="0" smtClean="0">
                <a:solidFill>
                  <a:srgbClr val="8E1829"/>
                </a:solidFill>
                <a:latin typeface="Arial Black" panose="020B0A04020102020204" pitchFamily="34" charset="0"/>
              </a:rPr>
            </a:br>
            <a:r>
              <a:rPr lang="en-US" altLang="en-US" sz="3600" dirty="0" smtClean="0">
                <a:solidFill>
                  <a:srgbClr val="8E1829"/>
                </a:solidFill>
                <a:latin typeface="Arial Black" panose="020B0A04020102020204" pitchFamily="34" charset="0"/>
              </a:rPr>
              <a:t>Annual Membership Meetings</a:t>
            </a:r>
            <a:endParaRPr lang="en-US" altLang="en-US" sz="3600" dirty="0">
              <a:solidFill>
                <a:srgbClr val="8E1829"/>
              </a:solidFill>
              <a:latin typeface="Arial Black" panose="020B0A04020102020204" pitchFamily="34" charset="0"/>
            </a:endParaRPr>
          </a:p>
        </p:txBody>
      </p:sp>
    </p:spTree>
    <p:extLst>
      <p:ext uri="{BB962C8B-B14F-4D97-AF65-F5344CB8AC3E}">
        <p14:creationId xmlns:p14="http://schemas.microsoft.com/office/powerpoint/2010/main" val="123445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0"/>
            <a:ext cx="10972800" cy="4525963"/>
          </a:xfrm>
        </p:spPr>
        <p:txBody>
          <a:bodyPr numCol="2"/>
          <a:lstStyle/>
          <a:p>
            <a:pPr marL="0" indent="0" algn="ctr">
              <a:buNone/>
            </a:pPr>
            <a:r>
              <a:rPr lang="en-US" sz="1600" b="1" dirty="0"/>
              <a:t>Deborah </a:t>
            </a:r>
            <a:r>
              <a:rPr lang="en-US" sz="1600" b="1" dirty="0" err="1"/>
              <a:t>Acklin</a:t>
            </a:r>
            <a:endParaRPr lang="en-US" sz="1600" b="1" dirty="0"/>
          </a:p>
          <a:p>
            <a:pPr marL="0" indent="0" algn="ctr">
              <a:buNone/>
            </a:pPr>
            <a:r>
              <a:rPr lang="en-US" sz="1600" b="1" dirty="0"/>
              <a:t>Ronnie Agnew</a:t>
            </a:r>
          </a:p>
          <a:p>
            <a:pPr marL="0" indent="0" algn="ctr">
              <a:buNone/>
            </a:pPr>
            <a:r>
              <a:rPr lang="en-US" sz="1600" b="1" dirty="0"/>
              <a:t>Patrick Butler, ex officio</a:t>
            </a:r>
          </a:p>
          <a:p>
            <a:pPr marL="0" indent="0" algn="ctr">
              <a:buNone/>
            </a:pPr>
            <a:r>
              <a:rPr lang="en-US" sz="1600" b="1" dirty="0"/>
              <a:t>Ruby Calvert</a:t>
            </a:r>
          </a:p>
          <a:p>
            <a:pPr marL="0" indent="0" algn="ctr">
              <a:buNone/>
            </a:pPr>
            <a:r>
              <a:rPr lang="en-US" sz="1600" b="1" dirty="0"/>
              <a:t>Roy Clem</a:t>
            </a:r>
          </a:p>
          <a:p>
            <a:pPr marL="0" indent="0" algn="ctr">
              <a:buNone/>
            </a:pPr>
            <a:r>
              <a:rPr lang="en-US" sz="1600" b="1" dirty="0"/>
              <a:t>Mendy Elliott</a:t>
            </a:r>
          </a:p>
          <a:p>
            <a:pPr marL="0" indent="0" algn="ctr">
              <a:buNone/>
            </a:pPr>
            <a:r>
              <a:rPr lang="en-US" sz="1600" b="1" dirty="0"/>
              <a:t>W. Craig Fugate</a:t>
            </a:r>
          </a:p>
          <a:p>
            <a:pPr marL="0" indent="0" algn="ctr">
              <a:buNone/>
            </a:pPr>
            <a:r>
              <a:rPr lang="en-US" sz="1600" b="1" dirty="0"/>
              <a:t>Jeffrey Gilbert</a:t>
            </a:r>
          </a:p>
          <a:p>
            <a:pPr marL="0" indent="0" algn="ctr">
              <a:buNone/>
            </a:pPr>
            <a:r>
              <a:rPr lang="en-US" sz="1600" b="1" dirty="0"/>
              <a:t>Mimi Chapin Gregory</a:t>
            </a:r>
          </a:p>
          <a:p>
            <a:pPr marL="0" indent="0" algn="ctr">
              <a:buNone/>
            </a:pPr>
            <a:r>
              <a:rPr lang="en-US" sz="1600" b="1" dirty="0"/>
              <a:t>William Jones</a:t>
            </a:r>
          </a:p>
          <a:p>
            <a:pPr marL="0" indent="0" algn="ctr">
              <a:buNone/>
            </a:pPr>
            <a:r>
              <a:rPr lang="en-US" sz="1600" b="1" dirty="0"/>
              <a:t>Edward Kaplan</a:t>
            </a:r>
          </a:p>
          <a:p>
            <a:pPr marL="0" indent="0" algn="ctr">
              <a:buNone/>
            </a:pPr>
            <a:r>
              <a:rPr lang="en-US" sz="1600" b="1" dirty="0"/>
              <a:t>Carol </a:t>
            </a:r>
            <a:r>
              <a:rPr lang="en-US" sz="1600" b="1" dirty="0" err="1"/>
              <a:t>Kellermann</a:t>
            </a:r>
            <a:endParaRPr lang="en-US" sz="1600" b="1" dirty="0"/>
          </a:p>
          <a:p>
            <a:pPr marL="0" indent="0" algn="ctr">
              <a:buNone/>
            </a:pPr>
            <a:r>
              <a:rPr lang="en-US" sz="1600" b="1" dirty="0" err="1"/>
              <a:t>Kliff</a:t>
            </a:r>
            <a:r>
              <a:rPr lang="en-US" sz="1600" b="1" dirty="0"/>
              <a:t> </a:t>
            </a:r>
            <a:r>
              <a:rPr lang="en-US" sz="1600" b="1" dirty="0" smtClean="0"/>
              <a:t>Kuehl</a:t>
            </a:r>
            <a:endParaRPr lang="en-US" sz="1600" b="1" dirty="0"/>
          </a:p>
          <a:p>
            <a:pPr marL="0" indent="0" algn="ctr">
              <a:buNone/>
            </a:pPr>
            <a:endParaRPr lang="en-US" sz="1600" b="1" dirty="0" smtClean="0"/>
          </a:p>
          <a:p>
            <a:pPr marL="0" indent="0" algn="ctr">
              <a:buNone/>
            </a:pPr>
            <a:endParaRPr lang="en-US" sz="1600" b="1" dirty="0" smtClean="0"/>
          </a:p>
          <a:p>
            <a:pPr marL="0" indent="0" algn="ctr">
              <a:buNone/>
            </a:pPr>
            <a:r>
              <a:rPr lang="en-US" sz="1600" b="1" dirty="0" err="1" smtClean="0"/>
              <a:t>Jefferi</a:t>
            </a:r>
            <a:r>
              <a:rPr lang="en-US" sz="1600" b="1" dirty="0" smtClean="0"/>
              <a:t> </a:t>
            </a:r>
            <a:r>
              <a:rPr lang="en-US" sz="1600" b="1" dirty="0"/>
              <a:t>Lee</a:t>
            </a:r>
          </a:p>
          <a:p>
            <a:pPr marL="0" indent="0" algn="ctr">
              <a:buNone/>
            </a:pPr>
            <a:r>
              <a:rPr lang="en-US" sz="1600" b="1" dirty="0"/>
              <a:t>Rebecca </a:t>
            </a:r>
            <a:r>
              <a:rPr lang="en-US" sz="1600" b="1" dirty="0" err="1"/>
              <a:t>Magura</a:t>
            </a:r>
            <a:endParaRPr lang="en-US" sz="1600" b="1" dirty="0"/>
          </a:p>
          <a:p>
            <a:pPr marL="0" indent="0" algn="ctr">
              <a:buNone/>
            </a:pPr>
            <a:r>
              <a:rPr lang="en-US" sz="1600" b="1" dirty="0"/>
              <a:t>Pat Moody</a:t>
            </a:r>
          </a:p>
          <a:p>
            <a:pPr marL="0" indent="0" algn="ctr">
              <a:buNone/>
            </a:pPr>
            <a:r>
              <a:rPr lang="en-US" sz="1600" b="1" dirty="0"/>
              <a:t>Russell </a:t>
            </a:r>
            <a:r>
              <a:rPr lang="en-US" sz="1600" b="1" dirty="0" err="1"/>
              <a:t>Peotter</a:t>
            </a:r>
            <a:endParaRPr lang="en-US" sz="1600" b="1" dirty="0"/>
          </a:p>
          <a:p>
            <a:pPr marL="0" indent="0" algn="ctr">
              <a:buNone/>
            </a:pPr>
            <a:r>
              <a:rPr lang="en-US" sz="1600" b="1" dirty="0"/>
              <a:t>Molly Phillips</a:t>
            </a:r>
          </a:p>
          <a:p>
            <a:pPr marL="0" indent="0" algn="ctr">
              <a:buNone/>
            </a:pPr>
            <a:r>
              <a:rPr lang="en-US" sz="1600" b="1" dirty="0"/>
              <a:t>Allan </a:t>
            </a:r>
            <a:r>
              <a:rPr lang="en-US" sz="1600" b="1" dirty="0" err="1"/>
              <a:t>Pizzato</a:t>
            </a:r>
            <a:endParaRPr lang="en-US" sz="1600" b="1" dirty="0"/>
          </a:p>
          <a:p>
            <a:pPr marL="0" indent="0" algn="ctr">
              <a:buNone/>
            </a:pPr>
            <a:r>
              <a:rPr lang="en-US" sz="1600" b="1" dirty="0"/>
              <a:t>Kathy Rae</a:t>
            </a:r>
          </a:p>
          <a:p>
            <a:pPr marL="0" indent="0" algn="ctr">
              <a:buNone/>
            </a:pPr>
            <a:r>
              <a:rPr lang="en-US" sz="1600" b="1" dirty="0"/>
              <a:t>Andrew Russell </a:t>
            </a:r>
          </a:p>
          <a:p>
            <a:pPr marL="0" indent="0" algn="ctr">
              <a:buNone/>
            </a:pPr>
            <a:r>
              <a:rPr lang="en-US" sz="1600" b="1" dirty="0"/>
              <a:t>Bert Schmidt</a:t>
            </a:r>
          </a:p>
          <a:p>
            <a:pPr marL="0" indent="0" algn="ctr">
              <a:buNone/>
            </a:pPr>
            <a:r>
              <a:rPr lang="en-US" sz="1600" b="1" dirty="0" err="1"/>
              <a:t>Landri</a:t>
            </a:r>
            <a:r>
              <a:rPr lang="en-US" sz="1600" b="1" dirty="0"/>
              <a:t> Taylor</a:t>
            </a:r>
          </a:p>
          <a:p>
            <a:pPr marL="0" indent="0" algn="ctr">
              <a:buNone/>
            </a:pPr>
            <a:r>
              <a:rPr lang="en-US" sz="1600" b="1" dirty="0"/>
              <a:t>Ed </a:t>
            </a:r>
            <a:r>
              <a:rPr lang="en-US" sz="1600" b="1" dirty="0" err="1"/>
              <a:t>Ulman</a:t>
            </a:r>
            <a:endParaRPr lang="en-US" sz="1600" b="1" dirty="0"/>
          </a:p>
          <a:p>
            <a:pPr marL="0" indent="0" algn="ctr">
              <a:buNone/>
            </a:pPr>
            <a:r>
              <a:rPr lang="en-US" sz="1600" b="1" dirty="0"/>
              <a:t>Leslie Wilcox</a:t>
            </a:r>
          </a:p>
          <a:p>
            <a:pPr marL="0" indent="0">
              <a:buNone/>
            </a:pPr>
            <a:endParaRPr lang="en-US" sz="1400" b="1" dirty="0"/>
          </a:p>
        </p:txBody>
      </p:sp>
      <p:sp>
        <p:nvSpPr>
          <p:cNvPr id="3" name="Title 2"/>
          <p:cNvSpPr>
            <a:spLocks noGrp="1"/>
          </p:cNvSpPr>
          <p:nvPr>
            <p:ph type="title"/>
          </p:nvPr>
        </p:nvSpPr>
        <p:spPr/>
        <p:txBody>
          <a:bodyPr/>
          <a:lstStyle/>
          <a:p>
            <a:r>
              <a:rPr lang="en-US" altLang="en-US" dirty="0"/>
              <a:t>APTS Board </a:t>
            </a:r>
            <a:r>
              <a:rPr lang="en-US" altLang="en-US" dirty="0" smtClean="0"/>
              <a:t>Members</a:t>
            </a:r>
            <a:endParaRPr lang="en-US" dirty="0"/>
          </a:p>
        </p:txBody>
      </p:sp>
    </p:spTree>
    <p:extLst>
      <p:ext uri="{BB962C8B-B14F-4D97-AF65-F5344CB8AC3E}">
        <p14:creationId xmlns:p14="http://schemas.microsoft.com/office/powerpoint/2010/main" val="118603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dirty="0" smtClean="0">
                <a:solidFill>
                  <a:srgbClr val="262A68"/>
                </a:solidFill>
              </a:rPr>
              <a:t>Ronnie Agnew</a:t>
            </a:r>
            <a:br>
              <a:rPr lang="en-US" dirty="0" smtClean="0">
                <a:solidFill>
                  <a:srgbClr val="262A68"/>
                </a:solidFill>
              </a:rPr>
            </a:br>
            <a:r>
              <a:rPr lang="en-US" sz="2000" i="1" dirty="0" smtClean="0"/>
              <a:t>Board Chair, APTS and APTS Action, Inc.</a:t>
            </a:r>
            <a:br>
              <a:rPr lang="en-US" sz="2000" i="1" dirty="0" smtClean="0"/>
            </a:br>
            <a:r>
              <a:rPr lang="en-US" sz="2000" i="1" dirty="0" smtClean="0"/>
              <a:t>Executive Director, Mississippi Public Broadcasting</a:t>
            </a:r>
            <a:r>
              <a:rPr lang="en-US" sz="2000" i="1" smtClean="0"/>
              <a:t>, Jackson, MS</a:t>
            </a:r>
            <a:endParaRPr lang="en-US" sz="2000" i="1" dirty="0"/>
          </a:p>
        </p:txBody>
      </p:sp>
      <p:sp>
        <p:nvSpPr>
          <p:cNvPr id="3" name="TextBox 1"/>
          <p:cNvSpPr txBox="1">
            <a:spLocks noChangeArrowheads="1"/>
          </p:cNvSpPr>
          <p:nvPr/>
        </p:nvSpPr>
        <p:spPr bwMode="auto">
          <a:xfrm>
            <a:off x="612775"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800">
                <a:solidFill>
                  <a:srgbClr val="002060"/>
                </a:solidFill>
                <a:latin typeface="Arial" panose="020B0604020202020204" pitchFamily="34" charset="0"/>
              </a:defRPr>
            </a:lvl1pPr>
            <a:lvl2pPr marL="742950" indent="-285750">
              <a:spcBef>
                <a:spcPct val="20000"/>
              </a:spcBef>
              <a:buChar char="–"/>
              <a:defRPr sz="2400">
                <a:solidFill>
                  <a:srgbClr val="002060"/>
                </a:solidFill>
                <a:latin typeface="Arial" panose="020B0604020202020204" pitchFamily="34" charset="0"/>
              </a:defRPr>
            </a:lvl2pPr>
            <a:lvl3pPr marL="1143000" indent="-228600">
              <a:spcBef>
                <a:spcPct val="20000"/>
              </a:spcBef>
              <a:buChar char="•"/>
              <a:defRPr sz="2000">
                <a:solidFill>
                  <a:srgbClr val="002060"/>
                </a:solidFill>
                <a:latin typeface="Arial" panose="020B0604020202020204" pitchFamily="34" charset="0"/>
              </a:defRPr>
            </a:lvl3pPr>
            <a:lvl4pPr marL="1600200" indent="-228600">
              <a:spcBef>
                <a:spcPct val="20000"/>
              </a:spcBef>
              <a:buChar char="–"/>
              <a:defRPr sz="2000">
                <a:solidFill>
                  <a:srgbClr val="002060"/>
                </a:solidFill>
                <a:latin typeface="Arial" panose="020B0604020202020204" pitchFamily="34" charset="0"/>
              </a:defRPr>
            </a:lvl4pPr>
            <a:lvl5pPr marL="2057400" indent="-228600">
              <a:spcBef>
                <a:spcPct val="20000"/>
              </a:spcBef>
              <a:buChar char="»"/>
              <a:defRPr sz="2000">
                <a:solidFill>
                  <a:srgbClr val="00206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206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206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206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2060"/>
                </a:solidFill>
                <a:latin typeface="Arial" panose="020B0604020202020204" pitchFamily="34" charset="0"/>
              </a:defRPr>
            </a:lvl9pPr>
          </a:lstStyle>
          <a:p>
            <a:pPr algn="ctr">
              <a:spcBef>
                <a:spcPct val="0"/>
              </a:spcBef>
              <a:buFontTx/>
              <a:buNone/>
            </a:pPr>
            <a:r>
              <a:rPr lang="en-US" altLang="en-US" sz="3600" dirty="0">
                <a:solidFill>
                  <a:srgbClr val="8E1829"/>
                </a:solidFill>
                <a:latin typeface="Arial Black" panose="020B0A04020102020204" pitchFamily="34" charset="0"/>
              </a:rPr>
              <a:t>Board </a:t>
            </a:r>
            <a:r>
              <a:rPr lang="en-US" altLang="en-US" sz="3600" dirty="0" smtClean="0">
                <a:solidFill>
                  <a:srgbClr val="8E1829"/>
                </a:solidFill>
                <a:latin typeface="Arial Black" panose="020B0A04020102020204" pitchFamily="34" charset="0"/>
              </a:rPr>
              <a:t>Chair</a:t>
            </a:r>
            <a:endParaRPr lang="en-US" altLang="en-US" sz="3600" dirty="0">
              <a:solidFill>
                <a:srgbClr val="8E1829"/>
              </a:solidFill>
              <a:latin typeface="Arial Black" panose="020B0A04020102020204" pitchFamily="34" charset="0"/>
            </a:endParaRPr>
          </a:p>
        </p:txBody>
      </p:sp>
    </p:spTree>
    <p:extLst>
      <p:ext uri="{BB962C8B-B14F-4D97-AF65-F5344CB8AC3E}">
        <p14:creationId xmlns:p14="http://schemas.microsoft.com/office/powerpoint/2010/main" val="4077677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Bylaws Amendment – APTS </a:t>
            </a:r>
            <a:r>
              <a:rPr lang="en-US" altLang="en-US" dirty="0" smtClean="0"/>
              <a:t>Board of Trustees</a:t>
            </a:r>
            <a:endParaRPr lang="en-US" dirty="0"/>
          </a:p>
        </p:txBody>
      </p:sp>
      <p:sp>
        <p:nvSpPr>
          <p:cNvPr id="7" name="Content Placeholder 6"/>
          <p:cNvSpPr>
            <a:spLocks noGrp="1"/>
          </p:cNvSpPr>
          <p:nvPr>
            <p:ph idx="1"/>
          </p:nvPr>
        </p:nvSpPr>
        <p:spPr/>
        <p:txBody>
          <a:bodyPr/>
          <a:lstStyle/>
          <a:p>
            <a:pPr marL="0" indent="0">
              <a:buNone/>
            </a:pPr>
            <a:endParaRPr lang="en-US" dirty="0" smtClean="0">
              <a:solidFill>
                <a:srgbClr val="000000"/>
              </a:solidFill>
            </a:endParaRPr>
          </a:p>
          <a:p>
            <a:pPr marL="0" indent="0" algn="ctr">
              <a:buNone/>
            </a:pPr>
            <a:endParaRPr lang="en-US" b="1" dirty="0" smtClean="0"/>
          </a:p>
          <a:p>
            <a:pPr marL="0" indent="0" algn="ctr">
              <a:buNone/>
            </a:pPr>
            <a:r>
              <a:rPr lang="en-US" sz="3600" b="1" dirty="0" smtClean="0"/>
              <a:t>Allow </a:t>
            </a:r>
            <a:r>
              <a:rPr lang="en-US" sz="3600" b="1" dirty="0"/>
              <a:t>board flexibility to add an </a:t>
            </a:r>
            <a:r>
              <a:rPr lang="en-US" sz="3600" b="1" dirty="0" smtClean="0"/>
              <a:t>additional</a:t>
            </a:r>
            <a:br>
              <a:rPr lang="en-US" sz="3600" b="1" dirty="0" smtClean="0"/>
            </a:br>
            <a:r>
              <a:rPr lang="en-US" sz="3600" b="1" dirty="0" smtClean="0"/>
              <a:t>1 </a:t>
            </a:r>
            <a:r>
              <a:rPr lang="en-US" sz="3600" b="1" dirty="0"/>
              <a:t>to 3 years to the terms of lay </a:t>
            </a:r>
            <a:r>
              <a:rPr lang="en-US" sz="3600" b="1" dirty="0" smtClean="0"/>
              <a:t>and</a:t>
            </a:r>
            <a:br>
              <a:rPr lang="en-US" sz="3600" b="1" dirty="0" smtClean="0"/>
            </a:br>
            <a:r>
              <a:rPr lang="en-US" sz="3600" b="1" dirty="0" smtClean="0"/>
              <a:t>at-large </a:t>
            </a:r>
            <a:r>
              <a:rPr lang="en-US" sz="3600" b="1" dirty="0"/>
              <a:t>board members.</a:t>
            </a:r>
          </a:p>
          <a:p>
            <a:endParaRPr lang="en-US" dirty="0"/>
          </a:p>
        </p:txBody>
      </p:sp>
    </p:spTree>
    <p:extLst>
      <p:ext uri="{BB962C8B-B14F-4D97-AF65-F5344CB8AC3E}">
        <p14:creationId xmlns:p14="http://schemas.microsoft.com/office/powerpoint/2010/main" val="1416847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Box 1"/>
          <p:cNvSpPr txBox="1">
            <a:spLocks noChangeArrowheads="1"/>
          </p:cNvSpPr>
          <p:nvPr/>
        </p:nvSpPr>
        <p:spPr bwMode="auto">
          <a:xfrm>
            <a:off x="612775" y="274320"/>
            <a:ext cx="10972800" cy="1099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800">
                <a:solidFill>
                  <a:srgbClr val="002060"/>
                </a:solidFill>
                <a:latin typeface="Arial" panose="020B0604020202020204" pitchFamily="34" charset="0"/>
              </a:defRPr>
            </a:lvl1pPr>
            <a:lvl2pPr marL="742950" indent="-285750">
              <a:spcBef>
                <a:spcPct val="20000"/>
              </a:spcBef>
              <a:buChar char="–"/>
              <a:defRPr sz="2400">
                <a:solidFill>
                  <a:srgbClr val="002060"/>
                </a:solidFill>
                <a:latin typeface="Arial" panose="020B0604020202020204" pitchFamily="34" charset="0"/>
              </a:defRPr>
            </a:lvl2pPr>
            <a:lvl3pPr marL="1143000" indent="-228600">
              <a:spcBef>
                <a:spcPct val="20000"/>
              </a:spcBef>
              <a:buChar char="•"/>
              <a:defRPr sz="2000">
                <a:solidFill>
                  <a:srgbClr val="002060"/>
                </a:solidFill>
                <a:latin typeface="Arial" panose="020B0604020202020204" pitchFamily="34" charset="0"/>
              </a:defRPr>
            </a:lvl3pPr>
            <a:lvl4pPr marL="1600200" indent="-228600">
              <a:spcBef>
                <a:spcPct val="20000"/>
              </a:spcBef>
              <a:buChar char="–"/>
              <a:defRPr sz="2000">
                <a:solidFill>
                  <a:srgbClr val="002060"/>
                </a:solidFill>
                <a:latin typeface="Arial" panose="020B0604020202020204" pitchFamily="34" charset="0"/>
              </a:defRPr>
            </a:lvl4pPr>
            <a:lvl5pPr marL="2057400" indent="-228600">
              <a:spcBef>
                <a:spcPct val="20000"/>
              </a:spcBef>
              <a:buChar char="»"/>
              <a:defRPr sz="2000">
                <a:solidFill>
                  <a:srgbClr val="00206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206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206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206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2060"/>
                </a:solidFill>
                <a:latin typeface="Arial" panose="020B0604020202020204" pitchFamily="34" charset="0"/>
              </a:defRPr>
            </a:lvl9pPr>
          </a:lstStyle>
          <a:p>
            <a:pPr algn="ctr">
              <a:spcBef>
                <a:spcPct val="0"/>
              </a:spcBef>
              <a:buFontTx/>
              <a:buNone/>
            </a:pPr>
            <a:r>
              <a:rPr lang="en-US" altLang="en-US" sz="3600" dirty="0" smtClean="0">
                <a:solidFill>
                  <a:srgbClr val="8E1829"/>
                </a:solidFill>
                <a:latin typeface="Arial Black" panose="020B0A04020102020204" pitchFamily="34" charset="0"/>
              </a:rPr>
              <a:t>Resolution – APTS Board of Trustees</a:t>
            </a:r>
            <a:endParaRPr lang="en-US" altLang="en-US" sz="3600" dirty="0">
              <a:solidFill>
                <a:srgbClr val="8E1829"/>
              </a:solidFill>
              <a:latin typeface="Arial Black" panose="020B0A04020102020204" pitchFamily="34" charset="0"/>
            </a:endParaRPr>
          </a:p>
        </p:txBody>
      </p:sp>
      <p:sp>
        <p:nvSpPr>
          <p:cNvPr id="2" name="Rectangle 1"/>
          <p:cNvSpPr/>
          <p:nvPr/>
        </p:nvSpPr>
        <p:spPr>
          <a:xfrm>
            <a:off x="2862262" y="1771650"/>
            <a:ext cx="6473825" cy="3323987"/>
          </a:xfrm>
          <a:prstGeom prst="rect">
            <a:avLst/>
          </a:prstGeom>
        </p:spPr>
        <p:txBody>
          <a:bodyPr wrap="square">
            <a:spAutoFit/>
          </a:bodyPr>
          <a:lstStyle/>
          <a:p>
            <a:pPr algn="r"/>
            <a:r>
              <a:rPr lang="en-US" sz="1600" dirty="0" smtClean="0">
                <a:latin typeface="+mn-lt"/>
              </a:rPr>
              <a:t>America’s </a:t>
            </a:r>
            <a:r>
              <a:rPr lang="en-US" sz="1600" dirty="0">
                <a:latin typeface="+mn-lt"/>
              </a:rPr>
              <a:t>Public Television Stations</a:t>
            </a:r>
          </a:p>
          <a:p>
            <a:pPr algn="r"/>
            <a:r>
              <a:rPr lang="en-US" sz="1600" dirty="0">
                <a:latin typeface="+mn-lt"/>
              </a:rPr>
              <a:t>February 27, 2018</a:t>
            </a:r>
          </a:p>
          <a:p>
            <a:r>
              <a:rPr lang="en-US" sz="1600" dirty="0">
                <a:latin typeface="+mn-lt"/>
              </a:rPr>
              <a:t> </a:t>
            </a:r>
          </a:p>
          <a:p>
            <a:r>
              <a:rPr lang="en-US" sz="1600" cap="small" dirty="0" smtClean="0"/>
              <a:t>resolution </a:t>
            </a:r>
            <a:r>
              <a:rPr lang="en-US" sz="1600" cap="small" dirty="0"/>
              <a:t>to Adopt the Proposed Amendment of the </a:t>
            </a:r>
            <a:endParaRPr lang="en-US" sz="1600" dirty="0"/>
          </a:p>
          <a:p>
            <a:pPr algn="ctr"/>
            <a:r>
              <a:rPr lang="en-US" sz="1600" cap="small" dirty="0"/>
              <a:t>APTS Bylaws </a:t>
            </a:r>
            <a:endParaRPr lang="en-US" sz="1600" cap="small" dirty="0" smtClean="0"/>
          </a:p>
          <a:p>
            <a:endParaRPr lang="en-US" sz="1600" cap="small" dirty="0">
              <a:latin typeface="+mn-lt"/>
            </a:endParaRPr>
          </a:p>
          <a:p>
            <a:r>
              <a:rPr lang="en-US" sz="1600" dirty="0" smtClean="0">
                <a:latin typeface="+mn-lt"/>
              </a:rPr>
              <a:t>RESOLUTION</a:t>
            </a:r>
            <a:r>
              <a:rPr lang="en-US" sz="1600" dirty="0">
                <a:latin typeface="+mn-lt"/>
              </a:rPr>
              <a:t>:  Approve the Recommendation of the APTS Board to adopt the proposed Amendment of the APTS Bylaws.</a:t>
            </a:r>
          </a:p>
          <a:p>
            <a:r>
              <a:rPr lang="en-US" sz="1600" dirty="0">
                <a:latin typeface="+mn-lt"/>
              </a:rPr>
              <a:t> </a:t>
            </a:r>
          </a:p>
          <a:p>
            <a:r>
              <a:rPr lang="en-US" sz="1600" dirty="0">
                <a:latin typeface="+mn-lt"/>
              </a:rPr>
              <a:t>RESOLVED, that the station membership of APTS approves the recommendation of the APTS Board and adopts the proposed Amendment of the APTS Bylaws, as attached, to allow increased flexibility in lay and at-large trustee terms</a:t>
            </a:r>
            <a:r>
              <a:rPr lang="en-US" sz="1600" dirty="0" smtClean="0">
                <a:latin typeface="+mn-lt"/>
              </a:rPr>
              <a:t>.</a:t>
            </a:r>
            <a:r>
              <a:rPr lang="en-US" dirty="0"/>
              <a:t> </a:t>
            </a:r>
          </a:p>
        </p:txBody>
      </p:sp>
    </p:spTree>
    <p:extLst>
      <p:ext uri="{BB962C8B-B14F-4D97-AF65-F5344CB8AC3E}">
        <p14:creationId xmlns:p14="http://schemas.microsoft.com/office/powerpoint/2010/main" val="2925570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p:txBody>
          <a:bodyPr/>
          <a:lstStyle/>
          <a:p>
            <a:pPr eaLnBrk="1" hangingPunct="1"/>
            <a:r>
              <a:rPr lang="en-US" altLang="en-US" b="1" kern="1200" dirty="0">
                <a:ea typeface="+mn-ea"/>
                <a:cs typeface="Arial" charset="0"/>
              </a:rPr>
              <a:t>APTS Action, Inc.</a:t>
            </a:r>
            <a:br>
              <a:rPr lang="en-US" altLang="en-US" b="1" kern="1200" dirty="0">
                <a:ea typeface="+mn-ea"/>
                <a:cs typeface="Arial" charset="0"/>
              </a:rPr>
            </a:br>
            <a:r>
              <a:rPr lang="en-US" altLang="en-US" b="1" kern="1200" dirty="0">
                <a:ea typeface="+mn-ea"/>
                <a:cs typeface="Arial" charset="0"/>
              </a:rPr>
              <a:t>Annual Membership Meeting</a:t>
            </a:r>
          </a:p>
        </p:txBody>
      </p:sp>
    </p:spTree>
    <p:extLst>
      <p:ext uri="{BB962C8B-B14F-4D97-AF65-F5344CB8AC3E}">
        <p14:creationId xmlns:p14="http://schemas.microsoft.com/office/powerpoint/2010/main" val="2319595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Bylaws Amendment – APTS Action, Inc. Board of </a:t>
            </a:r>
            <a:r>
              <a:rPr lang="en-US" altLang="en-US" dirty="0" smtClean="0"/>
              <a:t>Directors</a:t>
            </a:r>
            <a:endParaRPr lang="en-US" dirty="0"/>
          </a:p>
        </p:txBody>
      </p:sp>
      <p:sp>
        <p:nvSpPr>
          <p:cNvPr id="7" name="Content Placeholder 6"/>
          <p:cNvSpPr>
            <a:spLocks noGrp="1"/>
          </p:cNvSpPr>
          <p:nvPr>
            <p:ph idx="1"/>
          </p:nvPr>
        </p:nvSpPr>
        <p:spPr/>
        <p:txBody>
          <a:bodyPr/>
          <a:lstStyle/>
          <a:p>
            <a:pPr marL="0" indent="0">
              <a:buNone/>
            </a:pPr>
            <a:endParaRPr lang="en-US" dirty="0" smtClean="0">
              <a:solidFill>
                <a:srgbClr val="000000"/>
              </a:solidFill>
            </a:endParaRPr>
          </a:p>
          <a:p>
            <a:pPr marL="0" indent="0" algn="ctr">
              <a:buNone/>
            </a:pPr>
            <a:endParaRPr lang="en-US" b="1" dirty="0" smtClean="0"/>
          </a:p>
          <a:p>
            <a:pPr marL="0" indent="0" algn="ctr">
              <a:buNone/>
            </a:pPr>
            <a:r>
              <a:rPr lang="en-US" sz="3600" b="1" dirty="0"/>
              <a:t>Allow board flexibility to add an </a:t>
            </a:r>
            <a:r>
              <a:rPr lang="en-US" sz="3600" b="1" dirty="0" smtClean="0"/>
              <a:t>additional</a:t>
            </a:r>
            <a:br>
              <a:rPr lang="en-US" sz="3600" b="1" dirty="0" smtClean="0"/>
            </a:br>
            <a:r>
              <a:rPr lang="en-US" sz="3600" b="1" dirty="0" smtClean="0"/>
              <a:t>1 </a:t>
            </a:r>
            <a:r>
              <a:rPr lang="en-US" sz="3600" b="1" dirty="0"/>
              <a:t>to 3 years to the terms of lay and</a:t>
            </a:r>
            <a:br>
              <a:rPr lang="en-US" sz="3600" b="1" dirty="0"/>
            </a:br>
            <a:r>
              <a:rPr lang="en-US" sz="3600" b="1" dirty="0"/>
              <a:t>at-large board members.</a:t>
            </a:r>
          </a:p>
          <a:p>
            <a:endParaRPr lang="en-US" dirty="0"/>
          </a:p>
        </p:txBody>
      </p:sp>
    </p:spTree>
    <p:extLst>
      <p:ext uri="{BB962C8B-B14F-4D97-AF65-F5344CB8AC3E}">
        <p14:creationId xmlns:p14="http://schemas.microsoft.com/office/powerpoint/2010/main" val="50212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Box 1"/>
          <p:cNvSpPr txBox="1">
            <a:spLocks noChangeArrowheads="1"/>
          </p:cNvSpPr>
          <p:nvPr/>
        </p:nvSpPr>
        <p:spPr bwMode="auto">
          <a:xfrm>
            <a:off x="612775" y="274320"/>
            <a:ext cx="10972800" cy="1099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800">
                <a:solidFill>
                  <a:srgbClr val="002060"/>
                </a:solidFill>
                <a:latin typeface="Arial" panose="020B0604020202020204" pitchFamily="34" charset="0"/>
              </a:defRPr>
            </a:lvl1pPr>
            <a:lvl2pPr marL="742950" indent="-285750">
              <a:spcBef>
                <a:spcPct val="20000"/>
              </a:spcBef>
              <a:buChar char="–"/>
              <a:defRPr sz="2400">
                <a:solidFill>
                  <a:srgbClr val="002060"/>
                </a:solidFill>
                <a:latin typeface="Arial" panose="020B0604020202020204" pitchFamily="34" charset="0"/>
              </a:defRPr>
            </a:lvl2pPr>
            <a:lvl3pPr marL="1143000" indent="-228600">
              <a:spcBef>
                <a:spcPct val="20000"/>
              </a:spcBef>
              <a:buChar char="•"/>
              <a:defRPr sz="2000">
                <a:solidFill>
                  <a:srgbClr val="002060"/>
                </a:solidFill>
                <a:latin typeface="Arial" panose="020B0604020202020204" pitchFamily="34" charset="0"/>
              </a:defRPr>
            </a:lvl3pPr>
            <a:lvl4pPr marL="1600200" indent="-228600">
              <a:spcBef>
                <a:spcPct val="20000"/>
              </a:spcBef>
              <a:buChar char="–"/>
              <a:defRPr sz="2000">
                <a:solidFill>
                  <a:srgbClr val="002060"/>
                </a:solidFill>
                <a:latin typeface="Arial" panose="020B0604020202020204" pitchFamily="34" charset="0"/>
              </a:defRPr>
            </a:lvl4pPr>
            <a:lvl5pPr marL="2057400" indent="-228600">
              <a:spcBef>
                <a:spcPct val="20000"/>
              </a:spcBef>
              <a:buChar char="»"/>
              <a:defRPr sz="2000">
                <a:solidFill>
                  <a:srgbClr val="00206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206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206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206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2060"/>
                </a:solidFill>
                <a:latin typeface="Arial" panose="020B0604020202020204" pitchFamily="34" charset="0"/>
              </a:defRPr>
            </a:lvl9pPr>
          </a:lstStyle>
          <a:p>
            <a:pPr algn="ctr">
              <a:spcBef>
                <a:spcPct val="0"/>
              </a:spcBef>
              <a:buFontTx/>
              <a:buNone/>
            </a:pPr>
            <a:r>
              <a:rPr lang="en-US" altLang="en-US" sz="3600" dirty="0" smtClean="0">
                <a:solidFill>
                  <a:srgbClr val="8E1829"/>
                </a:solidFill>
                <a:latin typeface="Arial Black" panose="020B0A04020102020204" pitchFamily="34" charset="0"/>
              </a:rPr>
              <a:t>Resolution – APTS Action, Inc. </a:t>
            </a:r>
          </a:p>
          <a:p>
            <a:pPr algn="ctr">
              <a:spcBef>
                <a:spcPct val="0"/>
              </a:spcBef>
              <a:buFontTx/>
              <a:buNone/>
            </a:pPr>
            <a:r>
              <a:rPr lang="en-US" altLang="en-US" sz="3600" dirty="0" smtClean="0">
                <a:solidFill>
                  <a:srgbClr val="8E1829"/>
                </a:solidFill>
                <a:latin typeface="Arial Black" panose="020B0A04020102020204" pitchFamily="34" charset="0"/>
              </a:rPr>
              <a:t>Board of Directors</a:t>
            </a:r>
            <a:endParaRPr lang="en-US" altLang="en-US" sz="3600" dirty="0">
              <a:solidFill>
                <a:srgbClr val="8E1829"/>
              </a:solidFill>
              <a:latin typeface="Arial Black" panose="020B0A04020102020204" pitchFamily="34" charset="0"/>
            </a:endParaRPr>
          </a:p>
        </p:txBody>
      </p:sp>
      <p:sp>
        <p:nvSpPr>
          <p:cNvPr id="2" name="Rectangle 1"/>
          <p:cNvSpPr/>
          <p:nvPr/>
        </p:nvSpPr>
        <p:spPr>
          <a:xfrm>
            <a:off x="2674662" y="1657350"/>
            <a:ext cx="6849026" cy="4031873"/>
          </a:xfrm>
          <a:prstGeom prst="rect">
            <a:avLst/>
          </a:prstGeom>
        </p:spPr>
        <p:txBody>
          <a:bodyPr wrap="square">
            <a:spAutoFit/>
          </a:bodyPr>
          <a:lstStyle/>
          <a:p>
            <a:pPr algn="r"/>
            <a:r>
              <a:rPr lang="en-US" sz="1600" dirty="0"/>
              <a:t>APTS Action, Inc.</a:t>
            </a:r>
          </a:p>
          <a:p>
            <a:pPr algn="r"/>
            <a:r>
              <a:rPr lang="en-US" sz="1600" dirty="0"/>
              <a:t>February 27, 2018</a:t>
            </a:r>
          </a:p>
          <a:p>
            <a:r>
              <a:rPr lang="en-US" sz="1600" dirty="0"/>
              <a:t> </a:t>
            </a:r>
          </a:p>
          <a:p>
            <a:r>
              <a:rPr lang="en-US" sz="1600" cap="small" dirty="0" smtClean="0"/>
              <a:t>Resolution </a:t>
            </a:r>
            <a:r>
              <a:rPr lang="en-US" sz="1600" cap="small" dirty="0"/>
              <a:t>to Adopt the Proposed Amendment of the </a:t>
            </a:r>
            <a:endParaRPr lang="en-US" sz="1600" dirty="0"/>
          </a:p>
          <a:p>
            <a:pPr algn="ctr"/>
            <a:r>
              <a:rPr lang="en-US" sz="1600" cap="small" dirty="0"/>
              <a:t>APTS Action, Inc. Bylaws </a:t>
            </a:r>
            <a:endParaRPr lang="en-US" sz="1600" dirty="0"/>
          </a:p>
          <a:p>
            <a:r>
              <a:rPr lang="en-US" sz="1600" cap="small" dirty="0"/>
              <a:t> </a:t>
            </a:r>
            <a:endParaRPr lang="en-US" sz="1600" dirty="0"/>
          </a:p>
          <a:p>
            <a:r>
              <a:rPr lang="en-US" sz="1600" dirty="0" smtClean="0"/>
              <a:t>RESOLUTION</a:t>
            </a:r>
            <a:r>
              <a:rPr lang="en-US" sz="1600" dirty="0"/>
              <a:t>:  Approve the Recommendation of the APTS Action, Inc. Board to adopt the proposed Amendment of the APTS Action, Inc. Bylaws.</a:t>
            </a:r>
          </a:p>
          <a:p>
            <a:r>
              <a:rPr lang="en-US" sz="1600" dirty="0"/>
              <a:t> </a:t>
            </a:r>
          </a:p>
          <a:p>
            <a:r>
              <a:rPr lang="en-US" sz="1600" dirty="0" smtClean="0"/>
              <a:t>RESOLVED</a:t>
            </a:r>
            <a:r>
              <a:rPr lang="en-US" sz="1600" dirty="0"/>
              <a:t>, that the station membership of APTS Action, Inc. approves the recommendation of the APTS Action, Inc. Board and adopts the proposed Amendment of the APTS Action, Inc. Bylaws, as attached, to allow flexibility in the lay and at-large director terms.</a:t>
            </a:r>
          </a:p>
          <a:p>
            <a:r>
              <a:rPr lang="en-US" sz="1600" dirty="0"/>
              <a:t> </a:t>
            </a:r>
          </a:p>
          <a:p>
            <a:r>
              <a:rPr lang="en-US" sz="1600" dirty="0"/>
              <a:t> </a:t>
            </a:r>
          </a:p>
        </p:txBody>
      </p:sp>
    </p:spTree>
    <p:extLst>
      <p:ext uri="{BB962C8B-B14F-4D97-AF65-F5344CB8AC3E}">
        <p14:creationId xmlns:p14="http://schemas.microsoft.com/office/powerpoint/2010/main" val="3983712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0"/>
            <a:ext cx="10972800" cy="4525963"/>
          </a:xfrm>
        </p:spPr>
        <p:txBody>
          <a:bodyPr numCol="2"/>
          <a:lstStyle/>
          <a:p>
            <a:pPr marL="0" indent="0" algn="ctr">
              <a:buNone/>
            </a:pPr>
            <a:r>
              <a:rPr lang="en-US" sz="1600" b="1" dirty="0"/>
              <a:t>Deborah </a:t>
            </a:r>
            <a:r>
              <a:rPr lang="en-US" sz="1600" b="1" dirty="0" err="1"/>
              <a:t>Acklin</a:t>
            </a:r>
            <a:endParaRPr lang="en-US" sz="1600" b="1" dirty="0"/>
          </a:p>
          <a:p>
            <a:pPr marL="0" indent="0" algn="ctr">
              <a:buNone/>
            </a:pPr>
            <a:r>
              <a:rPr lang="en-US" sz="1600" b="1" dirty="0"/>
              <a:t>Ronnie Agnew</a:t>
            </a:r>
          </a:p>
          <a:p>
            <a:pPr marL="0" indent="0" algn="ctr">
              <a:buNone/>
            </a:pPr>
            <a:r>
              <a:rPr lang="en-US" sz="1600" b="1" dirty="0"/>
              <a:t>Patrick Butler, ex officio</a:t>
            </a:r>
          </a:p>
          <a:p>
            <a:pPr marL="0" indent="0" algn="ctr">
              <a:buNone/>
            </a:pPr>
            <a:r>
              <a:rPr lang="en-US" sz="1600" b="1" dirty="0"/>
              <a:t>Ruby Calvert</a:t>
            </a:r>
          </a:p>
          <a:p>
            <a:pPr marL="0" indent="0" algn="ctr">
              <a:buNone/>
            </a:pPr>
            <a:r>
              <a:rPr lang="en-US" sz="1600" b="1" dirty="0"/>
              <a:t>Roy Clem</a:t>
            </a:r>
          </a:p>
          <a:p>
            <a:pPr marL="0" indent="0" algn="ctr">
              <a:buNone/>
            </a:pPr>
            <a:r>
              <a:rPr lang="en-US" sz="1600" b="1" dirty="0"/>
              <a:t>Mendy Elliott</a:t>
            </a:r>
          </a:p>
          <a:p>
            <a:pPr marL="0" indent="0" algn="ctr">
              <a:buNone/>
            </a:pPr>
            <a:r>
              <a:rPr lang="en-US" sz="1600" b="1" dirty="0"/>
              <a:t>W. Craig Fugate</a:t>
            </a:r>
          </a:p>
          <a:p>
            <a:pPr marL="0" indent="0" algn="ctr">
              <a:buNone/>
            </a:pPr>
            <a:r>
              <a:rPr lang="en-US" sz="1600" b="1" dirty="0"/>
              <a:t>Jeffrey Gilbert</a:t>
            </a:r>
          </a:p>
          <a:p>
            <a:pPr marL="0" indent="0" algn="ctr">
              <a:buNone/>
            </a:pPr>
            <a:r>
              <a:rPr lang="en-US" sz="1600" b="1" dirty="0"/>
              <a:t>Mimi Chapin Gregory</a:t>
            </a:r>
          </a:p>
          <a:p>
            <a:pPr marL="0" indent="0" algn="ctr">
              <a:buNone/>
            </a:pPr>
            <a:r>
              <a:rPr lang="en-US" sz="1600" b="1" dirty="0"/>
              <a:t>William Jones</a:t>
            </a:r>
          </a:p>
          <a:p>
            <a:pPr marL="0" indent="0" algn="ctr">
              <a:buNone/>
            </a:pPr>
            <a:r>
              <a:rPr lang="en-US" sz="1600" b="1" dirty="0"/>
              <a:t>Edward Kaplan</a:t>
            </a:r>
          </a:p>
          <a:p>
            <a:pPr marL="0" indent="0" algn="ctr">
              <a:buNone/>
            </a:pPr>
            <a:r>
              <a:rPr lang="en-US" sz="1600" b="1" dirty="0"/>
              <a:t>Carol </a:t>
            </a:r>
            <a:r>
              <a:rPr lang="en-US" sz="1600" b="1" dirty="0" err="1"/>
              <a:t>Kellermann</a:t>
            </a:r>
            <a:endParaRPr lang="en-US" sz="1600" b="1" dirty="0"/>
          </a:p>
          <a:p>
            <a:pPr marL="0" indent="0" algn="ctr">
              <a:buNone/>
            </a:pPr>
            <a:r>
              <a:rPr lang="en-US" sz="1600" b="1" dirty="0" err="1"/>
              <a:t>Kliff</a:t>
            </a:r>
            <a:r>
              <a:rPr lang="en-US" sz="1600" b="1" dirty="0"/>
              <a:t> </a:t>
            </a:r>
            <a:r>
              <a:rPr lang="en-US" sz="1600" b="1" dirty="0" smtClean="0"/>
              <a:t>Kuehl</a:t>
            </a:r>
            <a:endParaRPr lang="en-US" sz="1600" b="1" dirty="0"/>
          </a:p>
          <a:p>
            <a:pPr marL="0" indent="0" algn="ctr">
              <a:buNone/>
            </a:pPr>
            <a:endParaRPr lang="en-US" sz="1600" b="1" dirty="0" smtClean="0"/>
          </a:p>
          <a:p>
            <a:pPr marL="0" indent="0" algn="ctr">
              <a:buNone/>
            </a:pPr>
            <a:endParaRPr lang="en-US" sz="1600" b="1" dirty="0" smtClean="0"/>
          </a:p>
          <a:p>
            <a:pPr marL="0" indent="0" algn="ctr">
              <a:buNone/>
            </a:pPr>
            <a:r>
              <a:rPr lang="en-US" sz="1600" b="1" dirty="0" err="1" smtClean="0"/>
              <a:t>Jefferi</a:t>
            </a:r>
            <a:r>
              <a:rPr lang="en-US" sz="1600" b="1" dirty="0" smtClean="0"/>
              <a:t> </a:t>
            </a:r>
            <a:r>
              <a:rPr lang="en-US" sz="1600" b="1" dirty="0"/>
              <a:t>Lee</a:t>
            </a:r>
          </a:p>
          <a:p>
            <a:pPr marL="0" indent="0" algn="ctr">
              <a:buNone/>
            </a:pPr>
            <a:r>
              <a:rPr lang="en-US" sz="1600" b="1" dirty="0"/>
              <a:t>Rebecca </a:t>
            </a:r>
            <a:r>
              <a:rPr lang="en-US" sz="1600" b="1" dirty="0" err="1"/>
              <a:t>Magura</a:t>
            </a:r>
            <a:endParaRPr lang="en-US" sz="1600" b="1" dirty="0"/>
          </a:p>
          <a:p>
            <a:pPr marL="0" indent="0" algn="ctr">
              <a:buNone/>
            </a:pPr>
            <a:r>
              <a:rPr lang="en-US" sz="1600" b="1" dirty="0"/>
              <a:t>Pat Moody</a:t>
            </a:r>
          </a:p>
          <a:p>
            <a:pPr marL="0" indent="0" algn="ctr">
              <a:buNone/>
            </a:pPr>
            <a:r>
              <a:rPr lang="en-US" sz="1600" b="1" dirty="0"/>
              <a:t>Russell </a:t>
            </a:r>
            <a:r>
              <a:rPr lang="en-US" sz="1600" b="1" dirty="0" err="1"/>
              <a:t>Peotter</a:t>
            </a:r>
            <a:endParaRPr lang="en-US" sz="1600" b="1" dirty="0"/>
          </a:p>
          <a:p>
            <a:pPr marL="0" indent="0" algn="ctr">
              <a:buNone/>
            </a:pPr>
            <a:r>
              <a:rPr lang="en-US" sz="1600" b="1" dirty="0"/>
              <a:t>Molly Phillips</a:t>
            </a:r>
          </a:p>
          <a:p>
            <a:pPr marL="0" indent="0" algn="ctr">
              <a:buNone/>
            </a:pPr>
            <a:r>
              <a:rPr lang="en-US" sz="1600" b="1" dirty="0"/>
              <a:t>Allan </a:t>
            </a:r>
            <a:r>
              <a:rPr lang="en-US" sz="1600" b="1" dirty="0" err="1"/>
              <a:t>Pizzato</a:t>
            </a:r>
            <a:endParaRPr lang="en-US" sz="1600" b="1" dirty="0"/>
          </a:p>
          <a:p>
            <a:pPr marL="0" indent="0" algn="ctr">
              <a:buNone/>
            </a:pPr>
            <a:r>
              <a:rPr lang="en-US" sz="1600" b="1" dirty="0"/>
              <a:t>Kathy Rae</a:t>
            </a:r>
          </a:p>
          <a:p>
            <a:pPr marL="0" indent="0" algn="ctr">
              <a:buNone/>
            </a:pPr>
            <a:r>
              <a:rPr lang="en-US" sz="1600" b="1" dirty="0"/>
              <a:t>Andrew Russell </a:t>
            </a:r>
          </a:p>
          <a:p>
            <a:pPr marL="0" indent="0" algn="ctr">
              <a:buNone/>
            </a:pPr>
            <a:r>
              <a:rPr lang="en-US" sz="1600" b="1" dirty="0"/>
              <a:t>Bert Schmidt</a:t>
            </a:r>
          </a:p>
          <a:p>
            <a:pPr marL="0" indent="0" algn="ctr">
              <a:buNone/>
            </a:pPr>
            <a:r>
              <a:rPr lang="en-US" sz="1600" b="1" dirty="0" err="1"/>
              <a:t>Landri</a:t>
            </a:r>
            <a:r>
              <a:rPr lang="en-US" sz="1600" b="1" dirty="0"/>
              <a:t> Taylor</a:t>
            </a:r>
          </a:p>
          <a:p>
            <a:pPr marL="0" indent="0" algn="ctr">
              <a:buNone/>
            </a:pPr>
            <a:r>
              <a:rPr lang="en-US" sz="1600" b="1" dirty="0"/>
              <a:t>Ed </a:t>
            </a:r>
            <a:r>
              <a:rPr lang="en-US" sz="1600" b="1" dirty="0" err="1"/>
              <a:t>Ulman</a:t>
            </a:r>
            <a:endParaRPr lang="en-US" sz="1600" b="1" dirty="0"/>
          </a:p>
          <a:p>
            <a:pPr marL="0" indent="0" algn="ctr">
              <a:buNone/>
            </a:pPr>
            <a:r>
              <a:rPr lang="en-US" sz="1600" b="1" dirty="0"/>
              <a:t>Leslie Wilcox</a:t>
            </a:r>
          </a:p>
          <a:p>
            <a:pPr marL="0" indent="0">
              <a:buNone/>
            </a:pPr>
            <a:endParaRPr lang="en-US" sz="1400" b="1" dirty="0"/>
          </a:p>
        </p:txBody>
      </p:sp>
      <p:sp>
        <p:nvSpPr>
          <p:cNvPr id="3" name="Title 2"/>
          <p:cNvSpPr>
            <a:spLocks noGrp="1"/>
          </p:cNvSpPr>
          <p:nvPr>
            <p:ph type="title"/>
          </p:nvPr>
        </p:nvSpPr>
        <p:spPr/>
        <p:txBody>
          <a:bodyPr/>
          <a:lstStyle/>
          <a:p>
            <a:r>
              <a:rPr lang="en-US" altLang="en-US" dirty="0"/>
              <a:t>APTS Board </a:t>
            </a:r>
            <a:r>
              <a:rPr lang="en-US" altLang="en-US" dirty="0" smtClean="0"/>
              <a:t>Members</a:t>
            </a:r>
            <a:endParaRPr lang="en-US" dirty="0"/>
          </a:p>
        </p:txBody>
      </p:sp>
    </p:spTree>
    <p:extLst>
      <p:ext uri="{BB962C8B-B14F-4D97-AF65-F5344CB8AC3E}">
        <p14:creationId xmlns:p14="http://schemas.microsoft.com/office/powerpoint/2010/main" val="3717899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r>
              <a:rPr lang="en-US" altLang="en-US" dirty="0" smtClean="0">
                <a:solidFill>
                  <a:srgbClr val="262A68"/>
                </a:solidFill>
              </a:rPr>
              <a:t>Roy Clem</a:t>
            </a:r>
            <a:br>
              <a:rPr lang="en-US" altLang="en-US" dirty="0" smtClean="0">
                <a:solidFill>
                  <a:srgbClr val="262A68"/>
                </a:solidFill>
              </a:rPr>
            </a:br>
            <a:r>
              <a:rPr lang="en-US" altLang="en-US" sz="2000" i="1" dirty="0" smtClean="0"/>
              <a:t>Executive Director</a:t>
            </a:r>
            <a:br>
              <a:rPr lang="en-US" altLang="en-US" sz="2000" i="1" dirty="0" smtClean="0"/>
            </a:br>
            <a:r>
              <a:rPr lang="en-US" altLang="en-US" sz="2000" i="1" dirty="0" smtClean="0"/>
              <a:t>Alabama Public Television, </a:t>
            </a:r>
            <a:r>
              <a:rPr lang="en-US" sz="2000" i="1" dirty="0"/>
              <a:t>Birmingham, </a:t>
            </a:r>
            <a:r>
              <a:rPr lang="en-US" sz="2000" i="1" dirty="0" smtClean="0"/>
              <a:t>AL</a:t>
            </a:r>
            <a:endParaRPr lang="en-US" altLang="en-US" sz="2000" i="1" dirty="0" smtClean="0"/>
          </a:p>
        </p:txBody>
      </p:sp>
      <p:sp>
        <p:nvSpPr>
          <p:cNvPr id="10243" name="TextBox 1"/>
          <p:cNvSpPr txBox="1">
            <a:spLocks noChangeArrowheads="1"/>
          </p:cNvSpPr>
          <p:nvPr/>
        </p:nvSpPr>
        <p:spPr bwMode="auto">
          <a:xfrm>
            <a:off x="612775"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800">
                <a:solidFill>
                  <a:srgbClr val="002060"/>
                </a:solidFill>
                <a:latin typeface="Arial" panose="020B0604020202020204" pitchFamily="34" charset="0"/>
              </a:defRPr>
            </a:lvl1pPr>
            <a:lvl2pPr marL="742950" indent="-285750">
              <a:spcBef>
                <a:spcPct val="20000"/>
              </a:spcBef>
              <a:buChar char="–"/>
              <a:defRPr sz="2400">
                <a:solidFill>
                  <a:srgbClr val="002060"/>
                </a:solidFill>
                <a:latin typeface="Arial" panose="020B0604020202020204" pitchFamily="34" charset="0"/>
              </a:defRPr>
            </a:lvl2pPr>
            <a:lvl3pPr marL="1143000" indent="-228600">
              <a:spcBef>
                <a:spcPct val="20000"/>
              </a:spcBef>
              <a:buChar char="•"/>
              <a:defRPr sz="2000">
                <a:solidFill>
                  <a:srgbClr val="002060"/>
                </a:solidFill>
                <a:latin typeface="Arial" panose="020B0604020202020204" pitchFamily="34" charset="0"/>
              </a:defRPr>
            </a:lvl3pPr>
            <a:lvl4pPr marL="1600200" indent="-228600">
              <a:spcBef>
                <a:spcPct val="20000"/>
              </a:spcBef>
              <a:buChar char="–"/>
              <a:defRPr sz="2000">
                <a:solidFill>
                  <a:srgbClr val="002060"/>
                </a:solidFill>
                <a:latin typeface="Arial" panose="020B0604020202020204" pitchFamily="34" charset="0"/>
              </a:defRPr>
            </a:lvl4pPr>
            <a:lvl5pPr marL="2057400" indent="-228600">
              <a:spcBef>
                <a:spcPct val="20000"/>
              </a:spcBef>
              <a:buChar char="»"/>
              <a:defRPr sz="2000">
                <a:solidFill>
                  <a:srgbClr val="00206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206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206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206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2060"/>
                </a:solidFill>
                <a:latin typeface="Arial" panose="020B0604020202020204" pitchFamily="34" charset="0"/>
              </a:defRPr>
            </a:lvl9pPr>
          </a:lstStyle>
          <a:p>
            <a:pPr algn="ctr">
              <a:spcBef>
                <a:spcPct val="0"/>
              </a:spcBef>
              <a:buFontTx/>
              <a:buNone/>
            </a:pPr>
            <a:r>
              <a:rPr lang="en-US" altLang="en-US" sz="3600" dirty="0">
                <a:solidFill>
                  <a:srgbClr val="8E1829"/>
                </a:solidFill>
                <a:latin typeface="Arial Black" panose="020B0A04020102020204" pitchFamily="34" charset="0"/>
              </a:rPr>
              <a:t>Board Professional Vice Chair</a:t>
            </a:r>
          </a:p>
        </p:txBody>
      </p:sp>
    </p:spTree>
    <p:extLst>
      <p:ext uri="{BB962C8B-B14F-4D97-AF65-F5344CB8AC3E}">
        <p14:creationId xmlns:p14="http://schemas.microsoft.com/office/powerpoint/2010/main" val="2987310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pPr eaLnBrk="1" hangingPunct="1"/>
            <a:r>
              <a:rPr lang="en-US" altLang="en-US" dirty="0" smtClean="0">
                <a:solidFill>
                  <a:srgbClr val="262A68"/>
                </a:solidFill>
              </a:rPr>
              <a:t>Carol Kellermann</a:t>
            </a:r>
            <a:br>
              <a:rPr lang="en-US" altLang="en-US" dirty="0" smtClean="0">
                <a:solidFill>
                  <a:srgbClr val="262A68"/>
                </a:solidFill>
              </a:rPr>
            </a:br>
            <a:r>
              <a:rPr lang="en-US" altLang="en-US" sz="2000" i="1" dirty="0" smtClean="0"/>
              <a:t>Lay Trustee</a:t>
            </a:r>
            <a:br>
              <a:rPr lang="en-US" altLang="en-US" sz="2000" i="1" dirty="0" smtClean="0"/>
            </a:br>
            <a:r>
              <a:rPr lang="en-US" altLang="en-US" sz="2000" i="1" dirty="0" smtClean="0"/>
              <a:t>WNET Thirteen, New York, NY</a:t>
            </a:r>
          </a:p>
        </p:txBody>
      </p:sp>
      <p:sp>
        <p:nvSpPr>
          <p:cNvPr id="12291" name="TextBox 1"/>
          <p:cNvSpPr txBox="1">
            <a:spLocks noChangeArrowheads="1"/>
          </p:cNvSpPr>
          <p:nvPr/>
        </p:nvSpPr>
        <p:spPr bwMode="auto">
          <a:xfrm>
            <a:off x="612775"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800">
                <a:solidFill>
                  <a:srgbClr val="002060"/>
                </a:solidFill>
                <a:latin typeface="Arial" panose="020B0604020202020204" pitchFamily="34" charset="0"/>
              </a:defRPr>
            </a:lvl1pPr>
            <a:lvl2pPr marL="742950" indent="-285750">
              <a:spcBef>
                <a:spcPct val="20000"/>
              </a:spcBef>
              <a:buChar char="–"/>
              <a:defRPr sz="2400">
                <a:solidFill>
                  <a:srgbClr val="002060"/>
                </a:solidFill>
                <a:latin typeface="Arial" panose="020B0604020202020204" pitchFamily="34" charset="0"/>
              </a:defRPr>
            </a:lvl2pPr>
            <a:lvl3pPr marL="1143000" indent="-228600">
              <a:spcBef>
                <a:spcPct val="20000"/>
              </a:spcBef>
              <a:buChar char="•"/>
              <a:defRPr sz="2000">
                <a:solidFill>
                  <a:srgbClr val="002060"/>
                </a:solidFill>
                <a:latin typeface="Arial" panose="020B0604020202020204" pitchFamily="34" charset="0"/>
              </a:defRPr>
            </a:lvl3pPr>
            <a:lvl4pPr marL="1600200" indent="-228600">
              <a:spcBef>
                <a:spcPct val="20000"/>
              </a:spcBef>
              <a:buChar char="–"/>
              <a:defRPr sz="2000">
                <a:solidFill>
                  <a:srgbClr val="002060"/>
                </a:solidFill>
                <a:latin typeface="Arial" panose="020B0604020202020204" pitchFamily="34" charset="0"/>
              </a:defRPr>
            </a:lvl4pPr>
            <a:lvl5pPr marL="2057400" indent="-228600">
              <a:spcBef>
                <a:spcPct val="20000"/>
              </a:spcBef>
              <a:buChar char="»"/>
              <a:defRPr sz="2000">
                <a:solidFill>
                  <a:srgbClr val="00206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206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206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206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2060"/>
                </a:solidFill>
                <a:latin typeface="Arial" panose="020B0604020202020204" pitchFamily="34" charset="0"/>
              </a:defRPr>
            </a:lvl9pPr>
          </a:lstStyle>
          <a:p>
            <a:pPr algn="ctr">
              <a:spcBef>
                <a:spcPct val="0"/>
              </a:spcBef>
              <a:buFontTx/>
              <a:buNone/>
            </a:pPr>
            <a:r>
              <a:rPr lang="en-US" altLang="en-US" sz="3600" dirty="0">
                <a:solidFill>
                  <a:srgbClr val="8E1829"/>
                </a:solidFill>
                <a:latin typeface="Arial Black" panose="020B0A04020102020204" pitchFamily="34" charset="0"/>
              </a:rPr>
              <a:t>Board Lay Vice Chair</a:t>
            </a:r>
          </a:p>
        </p:txBody>
      </p:sp>
    </p:spTree>
    <p:extLst>
      <p:ext uri="{BB962C8B-B14F-4D97-AF65-F5344CB8AC3E}">
        <p14:creationId xmlns:p14="http://schemas.microsoft.com/office/powerpoint/2010/main" val="2389353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r>
              <a:rPr lang="en-US" altLang="en-US" dirty="0" smtClean="0">
                <a:solidFill>
                  <a:srgbClr val="262A68"/>
                </a:solidFill>
              </a:rPr>
              <a:t>Landri Taylor</a:t>
            </a:r>
            <a:br>
              <a:rPr lang="en-US" altLang="en-US" dirty="0" smtClean="0">
                <a:solidFill>
                  <a:srgbClr val="262A68"/>
                </a:solidFill>
              </a:rPr>
            </a:br>
            <a:r>
              <a:rPr lang="en-US" altLang="en-US" sz="2000" i="1" dirty="0" smtClean="0"/>
              <a:t>Lay Trustee</a:t>
            </a:r>
            <a:br>
              <a:rPr lang="en-US" altLang="en-US" sz="2000" i="1" dirty="0" smtClean="0"/>
            </a:br>
            <a:r>
              <a:rPr lang="en-US" altLang="en-US" sz="2000" i="1" dirty="0" smtClean="0"/>
              <a:t>Rocky Mountain PBS, Denver, CO</a:t>
            </a:r>
          </a:p>
        </p:txBody>
      </p:sp>
      <p:sp>
        <p:nvSpPr>
          <p:cNvPr id="16387" name="TextBox 1"/>
          <p:cNvSpPr txBox="1">
            <a:spLocks noChangeArrowheads="1"/>
          </p:cNvSpPr>
          <p:nvPr/>
        </p:nvSpPr>
        <p:spPr bwMode="auto">
          <a:xfrm>
            <a:off x="612775"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800">
                <a:solidFill>
                  <a:srgbClr val="002060"/>
                </a:solidFill>
                <a:latin typeface="Arial" panose="020B0604020202020204" pitchFamily="34" charset="0"/>
              </a:defRPr>
            </a:lvl1pPr>
            <a:lvl2pPr marL="742950" indent="-285750">
              <a:spcBef>
                <a:spcPct val="20000"/>
              </a:spcBef>
              <a:buChar char="–"/>
              <a:defRPr sz="2400">
                <a:solidFill>
                  <a:srgbClr val="002060"/>
                </a:solidFill>
                <a:latin typeface="Arial" panose="020B0604020202020204" pitchFamily="34" charset="0"/>
              </a:defRPr>
            </a:lvl2pPr>
            <a:lvl3pPr marL="1143000" indent="-228600">
              <a:spcBef>
                <a:spcPct val="20000"/>
              </a:spcBef>
              <a:buChar char="•"/>
              <a:defRPr sz="2000">
                <a:solidFill>
                  <a:srgbClr val="002060"/>
                </a:solidFill>
                <a:latin typeface="Arial" panose="020B0604020202020204" pitchFamily="34" charset="0"/>
              </a:defRPr>
            </a:lvl3pPr>
            <a:lvl4pPr marL="1600200" indent="-228600">
              <a:spcBef>
                <a:spcPct val="20000"/>
              </a:spcBef>
              <a:buChar char="–"/>
              <a:defRPr sz="2000">
                <a:solidFill>
                  <a:srgbClr val="002060"/>
                </a:solidFill>
                <a:latin typeface="Arial" panose="020B0604020202020204" pitchFamily="34" charset="0"/>
              </a:defRPr>
            </a:lvl4pPr>
            <a:lvl5pPr marL="2057400" indent="-228600">
              <a:spcBef>
                <a:spcPct val="20000"/>
              </a:spcBef>
              <a:buChar char="»"/>
              <a:defRPr sz="2000">
                <a:solidFill>
                  <a:srgbClr val="00206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206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206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206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2060"/>
                </a:solidFill>
                <a:latin typeface="Arial" panose="020B0604020202020204" pitchFamily="34" charset="0"/>
              </a:defRPr>
            </a:lvl9pPr>
          </a:lstStyle>
          <a:p>
            <a:pPr algn="ctr">
              <a:spcBef>
                <a:spcPct val="0"/>
              </a:spcBef>
              <a:buFontTx/>
              <a:buNone/>
            </a:pPr>
            <a:r>
              <a:rPr lang="en-US" altLang="en-US" sz="3600" dirty="0">
                <a:solidFill>
                  <a:srgbClr val="8E1829"/>
                </a:solidFill>
                <a:latin typeface="Arial Black" panose="020B0A04020102020204" pitchFamily="34" charset="0"/>
              </a:rPr>
              <a:t>Retiring from the Board</a:t>
            </a:r>
          </a:p>
        </p:txBody>
      </p:sp>
    </p:spTree>
    <p:extLst>
      <p:ext uri="{BB962C8B-B14F-4D97-AF65-F5344CB8AC3E}">
        <p14:creationId xmlns:p14="http://schemas.microsoft.com/office/powerpoint/2010/main" val="3069164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US" altLang="en-US" dirty="0" smtClean="0">
                <a:solidFill>
                  <a:srgbClr val="262A68"/>
                </a:solidFill>
              </a:rPr>
              <a:t>William J. Jones</a:t>
            </a:r>
            <a:br>
              <a:rPr lang="en-US" altLang="en-US" dirty="0" smtClean="0">
                <a:solidFill>
                  <a:srgbClr val="262A68"/>
                </a:solidFill>
              </a:rPr>
            </a:br>
            <a:r>
              <a:rPr lang="en-US" altLang="en-US" sz="2000" i="1" dirty="0" smtClean="0"/>
              <a:t>Lay Trustee</a:t>
            </a:r>
            <a:br>
              <a:rPr lang="en-US" altLang="en-US" sz="2000" i="1" dirty="0" smtClean="0"/>
            </a:br>
            <a:r>
              <a:rPr lang="en-US" altLang="en-US" sz="2000" i="1" dirty="0" smtClean="0"/>
              <a:t>KET, Lexington, KY</a:t>
            </a:r>
          </a:p>
        </p:txBody>
      </p:sp>
      <p:sp>
        <p:nvSpPr>
          <p:cNvPr id="18435" name="TextBox 1"/>
          <p:cNvSpPr txBox="1">
            <a:spLocks noChangeArrowheads="1"/>
          </p:cNvSpPr>
          <p:nvPr/>
        </p:nvSpPr>
        <p:spPr bwMode="auto">
          <a:xfrm>
            <a:off x="612775"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800">
                <a:solidFill>
                  <a:srgbClr val="002060"/>
                </a:solidFill>
                <a:latin typeface="Arial" panose="020B0604020202020204" pitchFamily="34" charset="0"/>
              </a:defRPr>
            </a:lvl1pPr>
            <a:lvl2pPr marL="742950" indent="-285750">
              <a:spcBef>
                <a:spcPct val="20000"/>
              </a:spcBef>
              <a:buChar char="–"/>
              <a:defRPr sz="2400">
                <a:solidFill>
                  <a:srgbClr val="002060"/>
                </a:solidFill>
                <a:latin typeface="Arial" panose="020B0604020202020204" pitchFamily="34" charset="0"/>
              </a:defRPr>
            </a:lvl2pPr>
            <a:lvl3pPr marL="1143000" indent="-228600">
              <a:spcBef>
                <a:spcPct val="20000"/>
              </a:spcBef>
              <a:buChar char="•"/>
              <a:defRPr sz="2000">
                <a:solidFill>
                  <a:srgbClr val="002060"/>
                </a:solidFill>
                <a:latin typeface="Arial" panose="020B0604020202020204" pitchFamily="34" charset="0"/>
              </a:defRPr>
            </a:lvl3pPr>
            <a:lvl4pPr marL="1600200" indent="-228600">
              <a:spcBef>
                <a:spcPct val="20000"/>
              </a:spcBef>
              <a:buChar char="–"/>
              <a:defRPr sz="2000">
                <a:solidFill>
                  <a:srgbClr val="002060"/>
                </a:solidFill>
                <a:latin typeface="Arial" panose="020B0604020202020204" pitchFamily="34" charset="0"/>
              </a:defRPr>
            </a:lvl4pPr>
            <a:lvl5pPr marL="2057400" indent="-228600">
              <a:spcBef>
                <a:spcPct val="20000"/>
              </a:spcBef>
              <a:buChar char="»"/>
              <a:defRPr sz="2000">
                <a:solidFill>
                  <a:srgbClr val="00206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206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206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206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2060"/>
                </a:solidFill>
                <a:latin typeface="Arial" panose="020B0604020202020204" pitchFamily="34" charset="0"/>
              </a:defRPr>
            </a:lvl9pPr>
          </a:lstStyle>
          <a:p>
            <a:pPr algn="ctr">
              <a:spcBef>
                <a:spcPct val="0"/>
              </a:spcBef>
              <a:buFontTx/>
              <a:buNone/>
            </a:pPr>
            <a:r>
              <a:rPr lang="en-US" altLang="en-US" sz="3600" dirty="0">
                <a:solidFill>
                  <a:srgbClr val="8E1829"/>
                </a:solidFill>
                <a:latin typeface="Arial Black" panose="020B0A04020102020204" pitchFamily="34" charset="0"/>
              </a:rPr>
              <a:t>Re-elected Lay Board </a:t>
            </a:r>
            <a:r>
              <a:rPr lang="en-US" altLang="en-US" sz="3600" dirty="0" smtClean="0">
                <a:solidFill>
                  <a:srgbClr val="8E1829"/>
                </a:solidFill>
                <a:latin typeface="Arial Black" panose="020B0A04020102020204" pitchFamily="34" charset="0"/>
              </a:rPr>
              <a:t>Member</a:t>
            </a:r>
            <a:endParaRPr lang="en-US" altLang="en-US" sz="3600" dirty="0">
              <a:solidFill>
                <a:srgbClr val="8E1829"/>
              </a:solidFill>
              <a:latin typeface="Arial Black" panose="020B0A04020102020204" pitchFamily="34" charset="0"/>
            </a:endParaRPr>
          </a:p>
        </p:txBody>
      </p:sp>
    </p:spTree>
    <p:extLst>
      <p:ext uri="{BB962C8B-B14F-4D97-AF65-F5344CB8AC3E}">
        <p14:creationId xmlns:p14="http://schemas.microsoft.com/office/powerpoint/2010/main" val="752458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lstStyle/>
          <a:p>
            <a:r>
              <a:rPr lang="en-US" altLang="en-US" dirty="0" smtClean="0">
                <a:solidFill>
                  <a:srgbClr val="262A68"/>
                </a:solidFill>
              </a:rPr>
              <a:t>Molly Phillips</a:t>
            </a:r>
            <a:br>
              <a:rPr lang="en-US" altLang="en-US" dirty="0" smtClean="0">
                <a:solidFill>
                  <a:srgbClr val="262A68"/>
                </a:solidFill>
              </a:rPr>
            </a:br>
            <a:r>
              <a:rPr lang="en-US" altLang="en-US" sz="2000" i="1" dirty="0" smtClean="0"/>
              <a:t>Executive Director &amp; General Manager</a:t>
            </a:r>
            <a:br>
              <a:rPr lang="en-US" altLang="en-US" sz="2000" i="1" dirty="0" smtClean="0"/>
            </a:br>
            <a:r>
              <a:rPr lang="en-US" altLang="en-US" sz="2000" i="1" dirty="0" smtClean="0"/>
              <a:t>Iowa Public Television, Johnston, IA</a:t>
            </a:r>
          </a:p>
        </p:txBody>
      </p:sp>
      <p:sp>
        <p:nvSpPr>
          <p:cNvPr id="22531" name="TextBox 1"/>
          <p:cNvSpPr txBox="1">
            <a:spLocks noChangeArrowheads="1"/>
          </p:cNvSpPr>
          <p:nvPr/>
        </p:nvSpPr>
        <p:spPr bwMode="auto">
          <a:xfrm>
            <a:off x="612775"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800">
                <a:solidFill>
                  <a:srgbClr val="002060"/>
                </a:solidFill>
                <a:latin typeface="Arial" panose="020B0604020202020204" pitchFamily="34" charset="0"/>
              </a:defRPr>
            </a:lvl1pPr>
            <a:lvl2pPr marL="742950" indent="-285750">
              <a:spcBef>
                <a:spcPct val="20000"/>
              </a:spcBef>
              <a:buChar char="–"/>
              <a:defRPr sz="2400">
                <a:solidFill>
                  <a:srgbClr val="002060"/>
                </a:solidFill>
                <a:latin typeface="Arial" panose="020B0604020202020204" pitchFamily="34" charset="0"/>
              </a:defRPr>
            </a:lvl2pPr>
            <a:lvl3pPr marL="1143000" indent="-228600">
              <a:spcBef>
                <a:spcPct val="20000"/>
              </a:spcBef>
              <a:buChar char="•"/>
              <a:defRPr sz="2000">
                <a:solidFill>
                  <a:srgbClr val="002060"/>
                </a:solidFill>
                <a:latin typeface="Arial" panose="020B0604020202020204" pitchFamily="34" charset="0"/>
              </a:defRPr>
            </a:lvl3pPr>
            <a:lvl4pPr marL="1600200" indent="-228600">
              <a:spcBef>
                <a:spcPct val="20000"/>
              </a:spcBef>
              <a:buChar char="–"/>
              <a:defRPr sz="2000">
                <a:solidFill>
                  <a:srgbClr val="002060"/>
                </a:solidFill>
                <a:latin typeface="Arial" panose="020B0604020202020204" pitchFamily="34" charset="0"/>
              </a:defRPr>
            </a:lvl4pPr>
            <a:lvl5pPr marL="2057400" indent="-228600">
              <a:spcBef>
                <a:spcPct val="20000"/>
              </a:spcBef>
              <a:buChar char="»"/>
              <a:defRPr sz="2000">
                <a:solidFill>
                  <a:srgbClr val="00206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206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206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206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2060"/>
                </a:solidFill>
                <a:latin typeface="Arial" panose="020B0604020202020204" pitchFamily="34" charset="0"/>
              </a:defRPr>
            </a:lvl9pPr>
          </a:lstStyle>
          <a:p>
            <a:pPr algn="ctr">
              <a:spcBef>
                <a:spcPct val="0"/>
              </a:spcBef>
              <a:buFontTx/>
              <a:buNone/>
            </a:pPr>
            <a:r>
              <a:rPr lang="en-US" altLang="en-US" sz="3600" dirty="0">
                <a:solidFill>
                  <a:srgbClr val="8E1829"/>
                </a:solidFill>
                <a:latin typeface="Arial Black" panose="020B0A04020102020204" pitchFamily="34" charset="0"/>
              </a:rPr>
              <a:t>Re-elected Professional Board </a:t>
            </a:r>
            <a:r>
              <a:rPr lang="en-US" altLang="en-US" sz="3600" dirty="0" smtClean="0">
                <a:solidFill>
                  <a:srgbClr val="8E1829"/>
                </a:solidFill>
                <a:latin typeface="Arial Black" panose="020B0A04020102020204" pitchFamily="34" charset="0"/>
              </a:rPr>
              <a:t>Member</a:t>
            </a:r>
            <a:endParaRPr lang="en-US" altLang="en-US" sz="3600" dirty="0">
              <a:solidFill>
                <a:srgbClr val="8E1829"/>
              </a:solidFill>
              <a:latin typeface="Arial Black" panose="020B0A04020102020204" pitchFamily="34" charset="0"/>
            </a:endParaRPr>
          </a:p>
        </p:txBody>
      </p:sp>
    </p:spTree>
    <p:extLst>
      <p:ext uri="{BB962C8B-B14F-4D97-AF65-F5344CB8AC3E}">
        <p14:creationId xmlns:p14="http://schemas.microsoft.com/office/powerpoint/2010/main" val="2842833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Box 1"/>
          <p:cNvSpPr txBox="1">
            <a:spLocks noChangeArrowheads="1"/>
          </p:cNvSpPr>
          <p:nvPr/>
        </p:nvSpPr>
        <p:spPr bwMode="auto">
          <a:xfrm>
            <a:off x="612775"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800">
                <a:solidFill>
                  <a:srgbClr val="002060"/>
                </a:solidFill>
                <a:latin typeface="Arial" panose="020B0604020202020204" pitchFamily="34" charset="0"/>
              </a:defRPr>
            </a:lvl1pPr>
            <a:lvl2pPr marL="742950" indent="-285750">
              <a:spcBef>
                <a:spcPct val="20000"/>
              </a:spcBef>
              <a:buChar char="–"/>
              <a:defRPr sz="2400">
                <a:solidFill>
                  <a:srgbClr val="002060"/>
                </a:solidFill>
                <a:latin typeface="Arial" panose="020B0604020202020204" pitchFamily="34" charset="0"/>
              </a:defRPr>
            </a:lvl2pPr>
            <a:lvl3pPr marL="1143000" indent="-228600">
              <a:spcBef>
                <a:spcPct val="20000"/>
              </a:spcBef>
              <a:buChar char="•"/>
              <a:defRPr sz="2000">
                <a:solidFill>
                  <a:srgbClr val="002060"/>
                </a:solidFill>
                <a:latin typeface="Arial" panose="020B0604020202020204" pitchFamily="34" charset="0"/>
              </a:defRPr>
            </a:lvl3pPr>
            <a:lvl4pPr marL="1600200" indent="-228600">
              <a:spcBef>
                <a:spcPct val="20000"/>
              </a:spcBef>
              <a:buChar char="–"/>
              <a:defRPr sz="2000">
                <a:solidFill>
                  <a:srgbClr val="002060"/>
                </a:solidFill>
                <a:latin typeface="Arial" panose="020B0604020202020204" pitchFamily="34" charset="0"/>
              </a:defRPr>
            </a:lvl4pPr>
            <a:lvl5pPr marL="2057400" indent="-228600">
              <a:spcBef>
                <a:spcPct val="20000"/>
              </a:spcBef>
              <a:buChar char="»"/>
              <a:defRPr sz="2000">
                <a:solidFill>
                  <a:srgbClr val="00206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206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206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206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2060"/>
                </a:solidFill>
                <a:latin typeface="Arial" panose="020B0604020202020204" pitchFamily="34" charset="0"/>
              </a:defRPr>
            </a:lvl9pPr>
          </a:lstStyle>
          <a:p>
            <a:pPr algn="ctr">
              <a:spcBef>
                <a:spcPct val="0"/>
              </a:spcBef>
              <a:buFontTx/>
              <a:buNone/>
            </a:pPr>
            <a:r>
              <a:rPr lang="en-US" altLang="en-US" sz="3600" dirty="0">
                <a:solidFill>
                  <a:srgbClr val="8E1829"/>
                </a:solidFill>
                <a:latin typeface="Arial Black" panose="020B0A04020102020204" pitchFamily="34" charset="0"/>
              </a:rPr>
              <a:t>New Lay Board </a:t>
            </a:r>
            <a:r>
              <a:rPr lang="en-US" altLang="en-US" sz="3600" dirty="0" smtClean="0">
                <a:solidFill>
                  <a:srgbClr val="8E1829"/>
                </a:solidFill>
                <a:latin typeface="Arial Black" panose="020B0A04020102020204" pitchFamily="34" charset="0"/>
              </a:rPr>
              <a:t>Members</a:t>
            </a:r>
            <a:endParaRPr lang="en-US" altLang="en-US" sz="3600" dirty="0">
              <a:solidFill>
                <a:srgbClr val="8E1829"/>
              </a:solidFill>
              <a:latin typeface="Arial Black" panose="020B0A040201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162605817"/>
              </p:ext>
            </p:extLst>
          </p:nvPr>
        </p:nvGraphicFramePr>
        <p:xfrm>
          <a:off x="2035175" y="1943100"/>
          <a:ext cx="8128000" cy="277368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0000"/>
                    </a:ext>
                  </a:extLst>
                </a:gridCol>
              </a:tblGrid>
              <a:tr h="370840">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0" cap="none" spc="0" normalizeH="0" baseline="0" noProof="0" dirty="0" smtClean="0">
                          <a:ln>
                            <a:noFill/>
                          </a:ln>
                          <a:solidFill>
                            <a:srgbClr val="262A68"/>
                          </a:solidFill>
                          <a:effectLst/>
                          <a:uLnTx/>
                          <a:uFillTx/>
                          <a:latin typeface="Arial Black" panose="020B0A04020102020204" pitchFamily="34" charset="0"/>
                          <a:ea typeface="+mn-ea"/>
                          <a:cs typeface="Arial" charset="0"/>
                        </a:rPr>
                        <a:t>Mimi Chapin Gregory </a:t>
                      </a:r>
                      <a:r>
                        <a:rPr kumimoji="0" lang="en-US" altLang="en-US" sz="1800" b="0" i="0" u="none" strike="noStrike" kern="0" cap="none" spc="0" normalizeH="0" baseline="0" noProof="0" dirty="0" smtClean="0">
                          <a:ln>
                            <a:noFill/>
                          </a:ln>
                          <a:solidFill>
                            <a:srgbClr val="262A68"/>
                          </a:solidFill>
                          <a:effectLst/>
                          <a:uLnTx/>
                          <a:uFillTx/>
                          <a:latin typeface="Arial Black" panose="020B0A04020102020204" pitchFamily="34" charset="0"/>
                          <a:ea typeface="+mn-ea"/>
                          <a:cs typeface="Arial" charset="0"/>
                        </a:rPr>
                        <a:t/>
                      </a:r>
                      <a:br>
                        <a:rPr kumimoji="0" lang="en-US" altLang="en-US" sz="1800" b="0" i="0" u="none" strike="noStrike" kern="0" cap="none" spc="0" normalizeH="0" baseline="0" noProof="0" dirty="0" smtClean="0">
                          <a:ln>
                            <a:noFill/>
                          </a:ln>
                          <a:solidFill>
                            <a:srgbClr val="262A68"/>
                          </a:solidFill>
                          <a:effectLst/>
                          <a:uLnTx/>
                          <a:uFillTx/>
                          <a:latin typeface="Arial Black" panose="020B0A04020102020204" pitchFamily="34" charset="0"/>
                          <a:ea typeface="+mn-ea"/>
                          <a:cs typeface="Arial" charset="0"/>
                        </a:rPr>
                      </a:br>
                      <a:r>
                        <a:rPr kumimoji="0" lang="en-US" altLang="en-US" sz="2000" b="0" i="1" u="none" strike="noStrike" kern="0" cap="none" spc="0" normalizeH="0" baseline="0" noProof="0" dirty="0" smtClean="0">
                          <a:ln>
                            <a:noFill/>
                          </a:ln>
                          <a:solidFill>
                            <a:srgbClr val="8E1829"/>
                          </a:solidFill>
                          <a:effectLst/>
                          <a:uLnTx/>
                          <a:uFillTx/>
                          <a:latin typeface="Arial Black" panose="020B0A04020102020204" pitchFamily="34" charset="0"/>
                          <a:ea typeface="+mn-ea"/>
                          <a:cs typeface="Arial" charset="0"/>
                        </a:rPr>
                        <a:t>Lay Trustee</a:t>
                      </a:r>
                      <a:br>
                        <a:rPr kumimoji="0" lang="en-US" altLang="en-US" sz="2000" b="0" i="1" u="none" strike="noStrike" kern="0" cap="none" spc="0" normalizeH="0" baseline="0" noProof="0" dirty="0" smtClean="0">
                          <a:ln>
                            <a:noFill/>
                          </a:ln>
                          <a:solidFill>
                            <a:srgbClr val="8E1829"/>
                          </a:solidFill>
                          <a:effectLst/>
                          <a:uLnTx/>
                          <a:uFillTx/>
                          <a:latin typeface="Arial Black" panose="020B0A04020102020204" pitchFamily="34" charset="0"/>
                          <a:ea typeface="+mn-ea"/>
                          <a:cs typeface="Arial" charset="0"/>
                        </a:rPr>
                      </a:br>
                      <a:r>
                        <a:rPr kumimoji="0" lang="en-US" altLang="en-US" sz="2000" b="0" i="1" u="none" strike="noStrike" kern="0" cap="none" spc="0" normalizeH="0" baseline="0" noProof="0" dirty="0" smtClean="0">
                          <a:ln>
                            <a:noFill/>
                          </a:ln>
                          <a:solidFill>
                            <a:srgbClr val="8E1829"/>
                          </a:solidFill>
                          <a:effectLst/>
                          <a:uLnTx/>
                          <a:uFillTx/>
                          <a:latin typeface="Arial Black" panose="020B0A04020102020204" pitchFamily="34" charset="0"/>
                          <a:ea typeface="+mn-ea"/>
                          <a:cs typeface="Arial" charset="0"/>
                        </a:rPr>
                        <a:t>WGCU, Fort Myers, FL</a:t>
                      </a:r>
                    </a:p>
                    <a:p>
                      <a:pPr algn="ctr"/>
                      <a:endParaRPr lang="en-US"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pPr algn="ctr"/>
                      <a:r>
                        <a:rPr lang="en-US" altLang="en-US" sz="3600" b="1" dirty="0" smtClean="0">
                          <a:solidFill>
                            <a:srgbClr val="262A68"/>
                          </a:solidFill>
                          <a:latin typeface="Arial Black" panose="020B0A04020102020204" pitchFamily="34" charset="0"/>
                        </a:rPr>
                        <a:t>Jeffrey Gilbert</a:t>
                      </a:r>
                      <a:r>
                        <a:rPr lang="en-US" altLang="en-US" dirty="0" smtClean="0">
                          <a:solidFill>
                            <a:srgbClr val="262A68"/>
                          </a:solidFill>
                          <a:latin typeface="Arial Black" panose="020B0A04020102020204" pitchFamily="34" charset="0"/>
                        </a:rPr>
                        <a:t/>
                      </a:r>
                      <a:br>
                        <a:rPr lang="en-US" altLang="en-US" dirty="0" smtClean="0">
                          <a:solidFill>
                            <a:srgbClr val="262A68"/>
                          </a:solidFill>
                          <a:latin typeface="Arial Black" panose="020B0A04020102020204" pitchFamily="34" charset="0"/>
                        </a:rPr>
                      </a:br>
                      <a:r>
                        <a:rPr lang="en-US" altLang="en-US" sz="2000" i="1" dirty="0" smtClean="0">
                          <a:solidFill>
                            <a:srgbClr val="8E1829"/>
                          </a:solidFill>
                          <a:latin typeface="Arial Black" panose="020B0A04020102020204" pitchFamily="34" charset="0"/>
                        </a:rPr>
                        <a:t>Lay Trustee</a:t>
                      </a:r>
                      <a:br>
                        <a:rPr lang="en-US" altLang="en-US" sz="2000" i="1" dirty="0" smtClean="0">
                          <a:solidFill>
                            <a:srgbClr val="8E1829"/>
                          </a:solidFill>
                          <a:latin typeface="Arial Black" panose="020B0A04020102020204" pitchFamily="34" charset="0"/>
                        </a:rPr>
                      </a:br>
                      <a:r>
                        <a:rPr lang="en-US" altLang="en-US" sz="2000" i="1" dirty="0" smtClean="0">
                          <a:solidFill>
                            <a:srgbClr val="8E1829"/>
                          </a:solidFill>
                          <a:latin typeface="Arial Black" panose="020B0A04020102020204" pitchFamily="34" charset="0"/>
                        </a:rPr>
                        <a:t>New Hampshire Public Television, Durham, NH</a:t>
                      </a:r>
                      <a:endParaRPr lang="en-US" dirty="0">
                        <a:solidFill>
                          <a:srgbClr val="8E1829"/>
                        </a:solidFill>
                        <a:latin typeface="Arial Black" panose="020B0A04020102020204" pitchFamily="34" charset="0"/>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54255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dirty="0" smtClean="0">
                <a:solidFill>
                  <a:srgbClr val="262A68"/>
                </a:solidFill>
              </a:rPr>
              <a:t>Ed Ulman</a:t>
            </a:r>
            <a:br>
              <a:rPr lang="en-US" dirty="0" smtClean="0">
                <a:solidFill>
                  <a:srgbClr val="262A68"/>
                </a:solidFill>
              </a:rPr>
            </a:br>
            <a:r>
              <a:rPr lang="en-US" sz="2000" i="1" dirty="0" smtClean="0"/>
              <a:t>CEO &amp; General Manager</a:t>
            </a:r>
            <a:br>
              <a:rPr lang="en-US" sz="2000" i="1" dirty="0" smtClean="0"/>
            </a:br>
            <a:r>
              <a:rPr lang="en-US" sz="2000" i="1" dirty="0"/>
              <a:t>Alaska Public </a:t>
            </a:r>
            <a:r>
              <a:rPr lang="en-US" sz="2000" i="1" dirty="0" smtClean="0"/>
              <a:t>Media, Anchorage</a:t>
            </a:r>
            <a:r>
              <a:rPr lang="en-US" sz="2000" i="1" dirty="0"/>
              <a:t>, </a:t>
            </a:r>
            <a:r>
              <a:rPr lang="en-US" sz="2000" i="1" dirty="0" smtClean="0"/>
              <a:t>AK</a:t>
            </a:r>
            <a:endParaRPr lang="en-US" sz="2000" i="1" dirty="0"/>
          </a:p>
        </p:txBody>
      </p:sp>
      <p:sp>
        <p:nvSpPr>
          <p:cNvPr id="3" name="TextBox 1"/>
          <p:cNvSpPr txBox="1">
            <a:spLocks noChangeArrowheads="1"/>
          </p:cNvSpPr>
          <p:nvPr/>
        </p:nvSpPr>
        <p:spPr bwMode="auto">
          <a:xfrm>
            <a:off x="612775"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800">
                <a:solidFill>
                  <a:srgbClr val="002060"/>
                </a:solidFill>
                <a:latin typeface="Arial" panose="020B0604020202020204" pitchFamily="34" charset="0"/>
              </a:defRPr>
            </a:lvl1pPr>
            <a:lvl2pPr marL="742950" indent="-285750">
              <a:spcBef>
                <a:spcPct val="20000"/>
              </a:spcBef>
              <a:buChar char="–"/>
              <a:defRPr sz="2400">
                <a:solidFill>
                  <a:srgbClr val="002060"/>
                </a:solidFill>
                <a:latin typeface="Arial" panose="020B0604020202020204" pitchFamily="34" charset="0"/>
              </a:defRPr>
            </a:lvl2pPr>
            <a:lvl3pPr marL="1143000" indent="-228600">
              <a:spcBef>
                <a:spcPct val="20000"/>
              </a:spcBef>
              <a:buChar char="•"/>
              <a:defRPr sz="2000">
                <a:solidFill>
                  <a:srgbClr val="002060"/>
                </a:solidFill>
                <a:latin typeface="Arial" panose="020B0604020202020204" pitchFamily="34" charset="0"/>
              </a:defRPr>
            </a:lvl3pPr>
            <a:lvl4pPr marL="1600200" indent="-228600">
              <a:spcBef>
                <a:spcPct val="20000"/>
              </a:spcBef>
              <a:buChar char="–"/>
              <a:defRPr sz="2000">
                <a:solidFill>
                  <a:srgbClr val="002060"/>
                </a:solidFill>
                <a:latin typeface="Arial" panose="020B0604020202020204" pitchFamily="34" charset="0"/>
              </a:defRPr>
            </a:lvl4pPr>
            <a:lvl5pPr marL="2057400" indent="-228600">
              <a:spcBef>
                <a:spcPct val="20000"/>
              </a:spcBef>
              <a:buChar char="»"/>
              <a:defRPr sz="2000">
                <a:solidFill>
                  <a:srgbClr val="00206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206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206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206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2060"/>
                </a:solidFill>
                <a:latin typeface="Arial" panose="020B0604020202020204" pitchFamily="34" charset="0"/>
              </a:defRPr>
            </a:lvl9pPr>
          </a:lstStyle>
          <a:p>
            <a:pPr algn="ctr">
              <a:spcBef>
                <a:spcPct val="0"/>
              </a:spcBef>
              <a:buFontTx/>
              <a:buNone/>
            </a:pPr>
            <a:r>
              <a:rPr lang="en-US" altLang="en-US" sz="3600" dirty="0" smtClean="0">
                <a:solidFill>
                  <a:srgbClr val="8E1829"/>
                </a:solidFill>
                <a:latin typeface="Arial Black" panose="020B0A04020102020204" pitchFamily="34" charset="0"/>
              </a:rPr>
              <a:t>New Professional Board Member</a:t>
            </a:r>
            <a:endParaRPr lang="en-US" altLang="en-US" sz="3600" dirty="0">
              <a:solidFill>
                <a:srgbClr val="8E1829"/>
              </a:solidFill>
              <a:latin typeface="Arial Black" panose="020B0A04020102020204" pitchFamily="34" charset="0"/>
            </a:endParaRPr>
          </a:p>
        </p:txBody>
      </p:sp>
    </p:spTree>
    <p:extLst>
      <p:ext uri="{BB962C8B-B14F-4D97-AF65-F5344CB8AC3E}">
        <p14:creationId xmlns:p14="http://schemas.microsoft.com/office/powerpoint/2010/main" val="3695386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2 Public Media">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08825869-9FB3-44A5-A740-17330A4441C7}" vid="{31D32EE7-6258-464C-9CEC-CF2DA2B4DA6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 APTS PMS Template 2</Template>
  <TotalTime>354</TotalTime>
  <Words>246</Words>
  <Application>Microsoft Office PowerPoint</Application>
  <PresentationFormat>Widescreen</PresentationFormat>
  <Paragraphs>107</Paragraphs>
  <Slides>16</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Arial Black</vt:lpstr>
      <vt:lpstr>2012 Public Media</vt:lpstr>
      <vt:lpstr>Ronnie Agnew Board Chair, APTS and APTS Action, Inc. Executive Director, Mississippi Public Broadcasting</vt:lpstr>
      <vt:lpstr>APTS Board Members</vt:lpstr>
      <vt:lpstr>Roy Clem Executive Director Alabama Public Television, Birmingham, AL</vt:lpstr>
      <vt:lpstr>Carol Kellermann Lay Trustee WNET Thirteen, New York, NY</vt:lpstr>
      <vt:lpstr>Landri Taylor Lay Trustee Rocky Mountain PBS, Denver, CO</vt:lpstr>
      <vt:lpstr>William J. Jones Lay Trustee KET, Lexington, KY</vt:lpstr>
      <vt:lpstr>Molly Phillips Executive Director &amp; General Manager Iowa Public Television, Johnston, IA</vt:lpstr>
      <vt:lpstr>PowerPoint Presentation</vt:lpstr>
      <vt:lpstr>Ed Ulman CEO &amp; General Manager Alaska Public Media, Anchorage, AK</vt:lpstr>
      <vt:lpstr>APTS Board Members</vt:lpstr>
      <vt:lpstr>Ronnie Agnew Board Chair, APTS and APTS Action, Inc. Executive Director, Mississippi Public Broadcasting, Jackson, MS</vt:lpstr>
      <vt:lpstr>Bylaws Amendment – APTS Board of Trustees</vt:lpstr>
      <vt:lpstr>PowerPoint Presentation</vt:lpstr>
      <vt:lpstr>APTS Action, Inc. Annual Membership Meeting</vt:lpstr>
      <vt:lpstr>Bylaws Amendment – APTS Action, Inc. Board of Directors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Tela Hansom-Pitt</dc:creator>
  <cp:lastModifiedBy>Stacey Karp</cp:lastModifiedBy>
  <cp:revision>52</cp:revision>
  <dcterms:created xsi:type="dcterms:W3CDTF">2018-01-12T20:52:24Z</dcterms:created>
  <dcterms:modified xsi:type="dcterms:W3CDTF">2018-03-07T16:58:37Z</dcterms:modified>
</cp:coreProperties>
</file>